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with Linear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92917" y="3305900"/>
            <a:ext cx="10950515" cy="1470025"/>
          </a:xfrm>
        </p:spPr>
        <p:txBody>
          <a:bodyPr lIns="0" rIns="0" anchor="b" anchorCtr="0">
            <a:noAutofit/>
          </a:bodyPr>
          <a:lstStyle>
            <a:lvl1pPr>
              <a:lnSpc>
                <a:spcPct val="80000"/>
              </a:lnSpc>
              <a:defRPr sz="6600" b="0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 smtClean="0"/>
              <a:t>66pt Intel Clear pro Title</a:t>
            </a:r>
            <a:br>
              <a:rPr lang="en-US" dirty="0" smtClean="0"/>
            </a:br>
            <a:r>
              <a:rPr lang="en-US" dirty="0" smtClean="0"/>
              <a:t>with Linear gradient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7485" y="4933244"/>
            <a:ext cx="8440283" cy="95791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1600" b="0" i="0" baseline="0">
                <a:solidFill>
                  <a:schemeClr val="accent4"/>
                </a:solidFill>
                <a:latin typeface="Intel Clear"/>
                <a:cs typeface="Intel Clear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Subhead, Date, Etc.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2400" y="510895"/>
            <a:ext cx="1664065" cy="1106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6897" y="5963200"/>
            <a:ext cx="1415504" cy="807719"/>
            <a:chOff x="5171" y="4392552"/>
            <a:chExt cx="1820587" cy="1584746"/>
          </a:xfrm>
          <a:noFill/>
        </p:grpSpPr>
        <p:sp>
          <p:nvSpPr>
            <p:cNvPr id="10" name="Rectangle 9"/>
            <p:cNvSpPr/>
            <p:nvPr/>
          </p:nvSpPr>
          <p:spPr>
            <a:xfrm>
              <a:off x="5171" y="4392552"/>
              <a:ext cx="1820587" cy="158474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r>
                <a:rPr lang="en-US" b="1" dirty="0">
                  <a:solidFill>
                    <a:prstClr val="white"/>
                  </a:solidFill>
                  <a:ea typeface="Intel Clear Pro" panose="020B0804020202060201" pitchFamily="34" charset="0"/>
                  <a:cs typeface="Intel Clear Pro" panose="020B0804020202060201" pitchFamily="34" charset="0"/>
                </a:rPr>
                <a:t>GSPO</a:t>
              </a:r>
              <a:br>
                <a:rPr lang="en-US" b="1" dirty="0">
                  <a:solidFill>
                    <a:prstClr val="white"/>
                  </a:solidFill>
                  <a:ea typeface="Intel Clear Pro" panose="020B0804020202060201" pitchFamily="34" charset="0"/>
                  <a:cs typeface="Intel Clear Pro" panose="020B0804020202060201" pitchFamily="34" charset="0"/>
                </a:rPr>
              </a:br>
              <a:endParaRPr lang="en-US" sz="500" b="1" dirty="0">
                <a:solidFill>
                  <a:prstClr val="white"/>
                </a:solidFill>
                <a:ea typeface="Intel Clear Pro" panose="020B0804020202060201" pitchFamily="34" charset="0"/>
                <a:cs typeface="Intel Clear Pro" panose="020B0804020202060201" pitchFamily="34" charset="0"/>
              </a:endParaRPr>
            </a:p>
            <a:p>
              <a:r>
                <a:rPr lang="en-US" sz="750" dirty="0">
                  <a:solidFill>
                    <a:prstClr val="white"/>
                  </a:solidFill>
                  <a:ea typeface="Intel Clear Pro" panose="020B0804020202060201" pitchFamily="34" charset="0"/>
                  <a:cs typeface="Intel Clear Pro" panose="020B0804020202060201" pitchFamily="34" charset="0"/>
                </a:rPr>
                <a:t>Global Source to Pay</a:t>
              </a:r>
            </a:p>
            <a:p>
              <a:r>
                <a:rPr lang="en-US" sz="750" dirty="0">
                  <a:solidFill>
                    <a:prstClr val="white"/>
                  </a:solidFill>
                  <a:ea typeface="Intel Clear Pro" panose="020B0804020202060201" pitchFamily="34" charset="0"/>
                  <a:cs typeface="Intel Clear Pro" panose="020B0804020202060201" pitchFamily="34" charset="0"/>
                </a:rPr>
                <a:t>Operations</a:t>
              </a:r>
            </a:p>
            <a:p>
              <a:endParaRPr lang="en-US" sz="300" dirty="0">
                <a:solidFill>
                  <a:prstClr val="white"/>
                </a:solidFill>
                <a:ea typeface="Intel Clear Pro" panose="020B0804020202060201" pitchFamily="34" charset="0"/>
                <a:cs typeface="Intel Clear Pro" panose="020B0804020202060201" pitchFamily="34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92658" y="5011968"/>
              <a:ext cx="1245612" cy="17668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6740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Section Break Image">
    <p:bg>
      <p:bgPr>
        <a:gradFill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7484" y="3013453"/>
            <a:ext cx="10363200" cy="1362075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5400" b="0" cap="none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 smtClean="0"/>
              <a:t>54pt Intel Clear Pro blue section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7484" y="4465052"/>
            <a:ext cx="10363200" cy="150018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buNone/>
              <a:defRPr sz="1600" b="0" baseline="0">
                <a:solidFill>
                  <a:schemeClr val="accent3"/>
                </a:solidFill>
                <a:latin typeface="+mn-lt"/>
                <a:cs typeface="Intel Clear" panose="020B0604020203020204" pitchFamily="34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3"/>
            <a:ext cx="12192000" cy="343217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baseline="0">
                <a:solidFill>
                  <a:srgbClr val="0071C5"/>
                </a:solidFill>
              </a:defRPr>
            </a:lvl1pPr>
          </a:lstStyle>
          <a:p>
            <a:r>
              <a:rPr lang="en-US" dirty="0" smtClean="0"/>
              <a:t>Insert photo here. Drag picture to placeholder or click icon to add.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50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64EB-148A-4C72-BDCE-FAF056B2FF43}" type="slidenum">
              <a:rPr lang="en-US" smtClean="0">
                <a:solidFill>
                  <a:srgbClr val="003C71"/>
                </a:solidFill>
              </a:rPr>
              <a:pPr/>
              <a:t>‹#›</a:t>
            </a:fld>
            <a:endParaRPr lang="en-US" dirty="0">
              <a:solidFill>
                <a:srgbClr val="003C71"/>
              </a:solidFill>
            </a:endParaRPr>
          </a:p>
        </p:txBody>
      </p:sp>
      <p:sp>
        <p:nvSpPr>
          <p:cNvPr id="6" name="Title 6"/>
          <p:cNvSpPr>
            <a:spLocks noGrp="1"/>
          </p:cNvSpPr>
          <p:nvPr>
            <p:ph type="title" hasCustomPrompt="1"/>
          </p:nvPr>
        </p:nvSpPr>
        <p:spPr>
          <a:xfrm>
            <a:off x="607484" y="137477"/>
            <a:ext cx="10972800" cy="795211"/>
          </a:xfrm>
        </p:spPr>
        <p:txBody>
          <a:bodyPr/>
          <a:lstStyle>
            <a:lvl1pPr>
              <a:defRPr b="1" i="0" baseline="0">
                <a:solidFill>
                  <a:schemeClr val="bg1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32pt Intel Clear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2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ack Cover Radial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.psf\Home\Desktop\Inte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579" y="2500173"/>
            <a:ext cx="2811727" cy="185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0434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ack Cover Radial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t_experience_hrz_wht_rgb_3000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042" y="2499763"/>
            <a:ext cx="4861924" cy="201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3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07289"/>
            <a:ext cx="10972800" cy="861976"/>
          </a:xfrm>
        </p:spPr>
        <p:txBody>
          <a:bodyPr>
            <a:normAutofit/>
          </a:bodyPr>
          <a:lstStyle>
            <a:lvl1pPr>
              <a:defRPr sz="3600" baseline="0"/>
            </a:lvl1pPr>
          </a:lstStyle>
          <a:p>
            <a:r>
              <a:rPr lang="en-US" dirty="0" smtClean="0"/>
              <a:t>36pt Light headline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64EB-148A-4C72-BDCE-FAF056B2FF43}" type="slidenum">
              <a:rPr lang="en-US" smtClean="0">
                <a:solidFill>
                  <a:srgbClr val="003C71"/>
                </a:solidFill>
              </a:rPr>
              <a:pPr/>
              <a:t>‹#›</a:t>
            </a:fld>
            <a:endParaRPr lang="en-US" dirty="0">
              <a:solidFill>
                <a:srgbClr val="003C7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7487" y="1256962"/>
            <a:ext cx="10970684" cy="4924382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0" baseline="0">
                <a:solidFill>
                  <a:schemeClr val="accent1"/>
                </a:solidFill>
                <a:latin typeface="+mn-lt"/>
                <a:cs typeface="Intel Clear"/>
              </a:defRPr>
            </a:lvl1pPr>
            <a:lvl2pPr marL="313135" indent="-169069">
              <a:buFont typeface="Intel Clear" pitchFamily="34" charset="0"/>
              <a:buChar char="–"/>
              <a:defRPr sz="900" baseline="0">
                <a:latin typeface="+mn-lt"/>
                <a:cs typeface="Intel Clear" panose="020B0604020203020204" pitchFamily="34" charset="0"/>
              </a:defRPr>
            </a:lvl2pPr>
            <a:lvl3pPr marL="576263" indent="-233363">
              <a:buFont typeface="Intel Clear" pitchFamily="34" charset="0"/>
              <a:buChar char="–"/>
              <a:defRPr sz="2000" b="0">
                <a:latin typeface="+mn-lt"/>
              </a:defRPr>
            </a:lvl3pPr>
            <a:lvl4pPr marL="804863" indent="-228600">
              <a:buFont typeface="Intel Clear" pitchFamily="34" charset="0"/>
              <a:buChar char="–"/>
              <a:defRPr sz="1600" b="0">
                <a:latin typeface="+mn-lt"/>
              </a:defRPr>
            </a:lvl4pPr>
            <a:lvl5pPr marL="1087438" indent="-228600">
              <a:buFont typeface="Intel Clear" pitchFamily="34" charset="0"/>
              <a:buChar char="–"/>
              <a:defRPr sz="1400" b="0">
                <a:latin typeface="+mn-lt"/>
              </a:defRPr>
            </a:lvl5pPr>
            <a:lvl6pPr marL="1316038" indent="-173038">
              <a:defRPr sz="1400" b="0"/>
            </a:lvl6pPr>
          </a:lstStyle>
          <a:p>
            <a:pPr lvl="0"/>
            <a:r>
              <a:rPr lang="en-US" dirty="0" smtClean="0"/>
              <a:t>24pt Intel Clear body text</a:t>
            </a:r>
          </a:p>
          <a:p>
            <a:pPr lvl="2"/>
            <a:r>
              <a:rPr lang="en-US" dirty="0" smtClean="0"/>
              <a:t>20pt Intel Clear bullet one</a:t>
            </a:r>
          </a:p>
          <a:p>
            <a:pPr lvl="3"/>
            <a:r>
              <a:rPr lang="en-US" dirty="0" smtClean="0"/>
              <a:t>16pt Intel Clear sub-bullet</a:t>
            </a:r>
          </a:p>
          <a:p>
            <a:pPr lvl="4"/>
            <a:r>
              <a:rPr lang="en-US" dirty="0" smtClean="0"/>
              <a:t>14pt Intel Clear fourth level</a:t>
            </a:r>
          </a:p>
          <a:p>
            <a:pPr lvl="5"/>
            <a:r>
              <a:rPr lang="en-US" dirty="0" smtClean="0"/>
              <a:t>14pt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575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 with Linear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1377696"/>
            <a:ext cx="12192000" cy="54803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3392" y="216430"/>
            <a:ext cx="10950515" cy="746097"/>
          </a:xfrm>
        </p:spPr>
        <p:txBody>
          <a:bodyPr lIns="0" rIns="0" anchor="t" anchorCtr="0">
            <a:noAutofit/>
          </a:bodyPr>
          <a:lstStyle>
            <a:lvl1pPr>
              <a:lnSpc>
                <a:spcPct val="80000"/>
              </a:lnSpc>
              <a:defRPr sz="6133" b="0" spc="0" baseline="0">
                <a:solidFill>
                  <a:schemeClr val="bg1"/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 smtClean="0"/>
              <a:t>Title </a:t>
            </a:r>
            <a:r>
              <a:rPr lang="en-US" dirty="0" err="1" smtClean="0"/>
              <a:t>HEre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3392" y="928651"/>
            <a:ext cx="10950515" cy="369564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1933" b="0" i="0" baseline="0">
                <a:solidFill>
                  <a:schemeClr val="bg1"/>
                </a:solidFill>
                <a:latin typeface="Intel Clear" charset="0"/>
                <a:ea typeface="Intel Clear" charset="0"/>
                <a:cs typeface="Intel Clear" charset="0"/>
              </a:defRPr>
            </a:lvl1pPr>
            <a:lvl2pPr marL="518147" indent="0" algn="ctr">
              <a:buNone/>
              <a:defRPr sz="2267"/>
            </a:lvl2pPr>
            <a:lvl3pPr marL="1036294" indent="0" algn="ctr">
              <a:buNone/>
              <a:defRPr sz="2040"/>
            </a:lvl3pPr>
            <a:lvl4pPr marL="1554441" indent="0" algn="ctr">
              <a:buNone/>
              <a:defRPr sz="1813"/>
            </a:lvl4pPr>
            <a:lvl5pPr marL="2072588" indent="0" algn="ctr">
              <a:buNone/>
              <a:defRPr sz="1813"/>
            </a:lvl5pPr>
            <a:lvl6pPr marL="2590735" indent="0" algn="ctr">
              <a:buNone/>
              <a:defRPr sz="1813"/>
            </a:lvl6pPr>
            <a:lvl7pPr marL="3108882" indent="0" algn="ctr">
              <a:buNone/>
              <a:defRPr sz="1813"/>
            </a:lvl7pPr>
            <a:lvl8pPr marL="3627029" indent="0" algn="ctr">
              <a:buNone/>
              <a:defRPr sz="1813"/>
            </a:lvl8pPr>
            <a:lvl9pPr marL="4145176" indent="0" algn="ctr">
              <a:buNone/>
              <a:defRPr sz="1813"/>
            </a:lvl9pPr>
          </a:lstStyle>
          <a:p>
            <a:r>
              <a:rPr lang="en-US" dirty="0" smtClean="0"/>
              <a:t>Additional Information About Project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9121" y="6586494"/>
            <a:ext cx="2661513" cy="18344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1377696"/>
            <a:ext cx="12192000" cy="54803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377696"/>
            <a:ext cx="12192000" cy="54803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57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1" y="589256"/>
            <a:ext cx="11188700" cy="47061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1" y="151244"/>
            <a:ext cx="11188700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3136" y="6432516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67">
                <a:solidFill>
                  <a:schemeClr val="bg1"/>
                </a:solidFill>
                <a:latin typeface="+mn-lt"/>
                <a:cs typeface="Intel Clear"/>
              </a:defRPr>
            </a:lvl1pPr>
          </a:lstStyle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7433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607484" y="128333"/>
            <a:ext cx="9871540" cy="776923"/>
          </a:xfrm>
        </p:spPr>
        <p:txBody>
          <a:bodyPr anchor="ctr"/>
          <a:lstStyle>
            <a:lvl1pPr>
              <a:defRPr b="1" i="0" baseline="0">
                <a:solidFill>
                  <a:schemeClr val="bg1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32pt Intel Clear Headline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7487" y="1256962"/>
            <a:ext cx="10970684" cy="4924382"/>
          </a:xfrm>
          <a:prstGeom prst="rect">
            <a:avLst/>
          </a:prstGeom>
        </p:spPr>
        <p:txBody>
          <a:bodyPr anchor="t" anchorCtr="0"/>
          <a:lstStyle>
            <a:lvl1pPr marL="284163" indent="-284163">
              <a:defRPr sz="2400" b="0" baseline="0">
                <a:solidFill>
                  <a:schemeClr val="accent1"/>
                </a:solidFill>
                <a:latin typeface="+mn-lt"/>
                <a:cs typeface="Intel Clear"/>
              </a:defRPr>
            </a:lvl1pPr>
            <a:lvl2pPr marL="313135" indent="-169069">
              <a:buFont typeface="Intel Clear" pitchFamily="34" charset="0"/>
              <a:buChar char="–"/>
              <a:defRPr sz="2000" baseline="0">
                <a:latin typeface="+mn-lt"/>
                <a:cs typeface="Intel Clear" panose="020B0604020203020204" pitchFamily="34" charset="0"/>
              </a:defRPr>
            </a:lvl2pPr>
            <a:lvl3pPr marL="576263" indent="-233363">
              <a:buFont typeface="Intel Clear" pitchFamily="34" charset="0"/>
              <a:buChar char="–"/>
              <a:defRPr sz="2000" b="0">
                <a:latin typeface="+mn-lt"/>
              </a:defRPr>
            </a:lvl3pPr>
            <a:lvl4pPr marL="804863" indent="-228600">
              <a:buFont typeface="Arial" panose="020B0604020202020204" pitchFamily="34" charset="0"/>
              <a:buChar char="•"/>
              <a:defRPr sz="1600" b="0">
                <a:latin typeface="+mn-lt"/>
              </a:defRPr>
            </a:lvl4pPr>
            <a:lvl5pPr marL="1087438" indent="-228600">
              <a:buFont typeface="Arial" panose="020B0604020202020204" pitchFamily="34" charset="0"/>
              <a:buChar char="•"/>
              <a:defRPr sz="1400" b="0">
                <a:latin typeface="+mn-lt"/>
              </a:defRPr>
            </a:lvl5pPr>
            <a:lvl6pPr marL="1316038" indent="-173038">
              <a:buFont typeface="Intel Clear" panose="020B0604020203020204" pitchFamily="34" charset="0"/>
              <a:buChar char="‐"/>
              <a:defRPr sz="1400" b="0"/>
            </a:lvl6pPr>
          </a:lstStyle>
          <a:p>
            <a:pPr lvl="0"/>
            <a:r>
              <a:rPr lang="en-US" dirty="0" smtClean="0"/>
              <a:t>24pt Intel Clear body text</a:t>
            </a:r>
          </a:p>
          <a:p>
            <a:pPr lvl="2"/>
            <a:r>
              <a:rPr lang="en-US" dirty="0" smtClean="0"/>
              <a:t>20pt Intel Clear bullet one</a:t>
            </a:r>
          </a:p>
          <a:p>
            <a:pPr lvl="3"/>
            <a:r>
              <a:rPr lang="en-US" dirty="0" smtClean="0"/>
              <a:t>16pt Intel Clear sub-bullet</a:t>
            </a:r>
          </a:p>
          <a:p>
            <a:pPr lvl="4"/>
            <a:r>
              <a:rPr lang="en-US" dirty="0" smtClean="0"/>
              <a:t>14pt Intel Clear fourth level</a:t>
            </a:r>
          </a:p>
          <a:p>
            <a:pPr lvl="5"/>
            <a:r>
              <a:rPr lang="en-US" dirty="0" smtClean="0"/>
              <a:t>14pt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01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64EB-148A-4C72-BDCE-FAF056B2FF43}" type="slidenum">
              <a:rPr lang="en-US" smtClean="0">
                <a:solidFill>
                  <a:srgbClr val="003C71"/>
                </a:solidFill>
              </a:rPr>
              <a:pPr/>
              <a:t>‹#›</a:t>
            </a:fld>
            <a:endParaRPr lang="en-US" dirty="0">
              <a:solidFill>
                <a:srgbClr val="003C71"/>
              </a:solidFill>
            </a:endParaRP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607484" y="137477"/>
            <a:ext cx="10972800" cy="759546"/>
          </a:xfrm>
        </p:spPr>
        <p:txBody>
          <a:bodyPr/>
          <a:lstStyle>
            <a:lvl1pPr>
              <a:defRPr b="1" i="0" baseline="0">
                <a:solidFill>
                  <a:schemeClr val="bg1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32pt Intel Clear Headline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441021" y="1257910"/>
            <a:ext cx="4241497" cy="238947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sz="1350">
                <a:latin typeface="Intel Clear"/>
              </a:defRPr>
            </a:lvl1pPr>
          </a:lstStyle>
          <a:p>
            <a:r>
              <a:rPr lang="en-US" sz="825" smtClean="0">
                <a:latin typeface="Arial"/>
              </a:rPr>
              <a:t>Click icon to add picture</a:t>
            </a:r>
            <a:endParaRPr lang="en-US" sz="825" dirty="0">
              <a:latin typeface="Arial"/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441021" y="3791866"/>
            <a:ext cx="4241497" cy="238947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sz="1350">
                <a:latin typeface="Intel Clear"/>
              </a:defRPr>
            </a:lvl1pPr>
          </a:lstStyle>
          <a:p>
            <a:r>
              <a:rPr lang="en-US" sz="825" smtClean="0">
                <a:latin typeface="Arial"/>
              </a:rPr>
              <a:t>Click icon to add picture</a:t>
            </a:r>
            <a:endParaRPr lang="en-US" sz="825" dirty="0">
              <a:latin typeface="Arial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7487" y="1256962"/>
            <a:ext cx="5674441" cy="4924382"/>
          </a:xfrm>
          <a:prstGeom prst="rect">
            <a:avLst/>
          </a:prstGeom>
        </p:spPr>
        <p:txBody>
          <a:bodyPr anchor="t" anchorCtr="0"/>
          <a:lstStyle>
            <a:lvl1pPr marL="284163" indent="-284163">
              <a:defRPr sz="2400" b="0" baseline="0">
                <a:solidFill>
                  <a:schemeClr val="accent1"/>
                </a:solidFill>
                <a:latin typeface="+mn-lt"/>
                <a:cs typeface="Intel Clear"/>
              </a:defRPr>
            </a:lvl1pPr>
            <a:lvl2pPr marL="313135" indent="-169069">
              <a:buFont typeface="Intel Clear" pitchFamily="34" charset="0"/>
              <a:buChar char="–"/>
              <a:defRPr sz="900" baseline="0">
                <a:latin typeface="+mn-lt"/>
                <a:cs typeface="Intel Clear" panose="020B0604020203020204" pitchFamily="34" charset="0"/>
              </a:defRPr>
            </a:lvl2pPr>
            <a:lvl3pPr marL="576263" indent="-233363">
              <a:buFont typeface="Intel Clear" pitchFamily="34" charset="0"/>
              <a:buChar char="–"/>
              <a:defRPr sz="2000" b="0">
                <a:latin typeface="+mn-lt"/>
              </a:defRPr>
            </a:lvl3pPr>
            <a:lvl4pPr marL="804863" indent="-228600">
              <a:buFont typeface="Intel Clear" pitchFamily="34" charset="0"/>
              <a:buChar char="–"/>
              <a:defRPr sz="1600" b="0">
                <a:latin typeface="+mn-lt"/>
              </a:defRPr>
            </a:lvl4pPr>
            <a:lvl5pPr marL="1087438" indent="-228600">
              <a:buFont typeface="Intel Clear" pitchFamily="34" charset="0"/>
              <a:buChar char="–"/>
              <a:defRPr sz="1400" b="0">
                <a:latin typeface="+mn-lt"/>
              </a:defRPr>
            </a:lvl5pPr>
            <a:lvl6pPr marL="1316038" indent="-173038">
              <a:defRPr sz="1400" b="0"/>
            </a:lvl6pPr>
          </a:lstStyle>
          <a:p>
            <a:pPr lvl="0"/>
            <a:r>
              <a:rPr lang="en-US" dirty="0" smtClean="0"/>
              <a:t>24pt Intel Clear body text</a:t>
            </a:r>
          </a:p>
          <a:p>
            <a:pPr lvl="2"/>
            <a:r>
              <a:rPr lang="en-US" dirty="0" smtClean="0"/>
              <a:t>20pt Intel Clear bullet one</a:t>
            </a:r>
          </a:p>
          <a:p>
            <a:pPr lvl="3"/>
            <a:r>
              <a:rPr lang="en-US" dirty="0" smtClean="0"/>
              <a:t>16pt Intel Clear sub-bullet</a:t>
            </a:r>
          </a:p>
          <a:p>
            <a:pPr lvl="4"/>
            <a:r>
              <a:rPr lang="en-US" dirty="0" smtClean="0"/>
              <a:t>14pt Intel Clear fourth level</a:t>
            </a:r>
          </a:p>
          <a:p>
            <a:pPr lvl="5"/>
            <a:r>
              <a:rPr lang="en-US" dirty="0" smtClean="0"/>
              <a:t>14pt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03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64EB-148A-4C72-BDCE-FAF056B2FF43}" type="slidenum">
              <a:rPr lang="en-US" smtClean="0">
                <a:solidFill>
                  <a:srgbClr val="003C71"/>
                </a:solidFill>
              </a:rPr>
              <a:pPr/>
              <a:t>‹#›</a:t>
            </a:fld>
            <a:endParaRPr lang="en-US" dirty="0">
              <a:solidFill>
                <a:srgbClr val="003C71"/>
              </a:solidFill>
            </a:endParaRP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607484" y="128333"/>
            <a:ext cx="9871540" cy="795211"/>
          </a:xfrm>
        </p:spPr>
        <p:txBody>
          <a:bodyPr anchor="ctr"/>
          <a:lstStyle>
            <a:lvl1pPr>
              <a:defRPr b="1" i="0" baseline="0">
                <a:solidFill>
                  <a:schemeClr val="bg1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32pt Intel Clear Headline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7487" y="1256962"/>
            <a:ext cx="5372689" cy="4924382"/>
          </a:xfrm>
          <a:prstGeom prst="rect">
            <a:avLst/>
          </a:prstGeom>
        </p:spPr>
        <p:txBody>
          <a:bodyPr anchor="t" anchorCtr="0"/>
          <a:lstStyle>
            <a:lvl1pPr marL="284163" indent="-284163">
              <a:defRPr sz="2400" b="0" baseline="0">
                <a:solidFill>
                  <a:schemeClr val="accent1"/>
                </a:solidFill>
                <a:latin typeface="+mn-lt"/>
                <a:cs typeface="Intel Clear"/>
              </a:defRPr>
            </a:lvl1pPr>
            <a:lvl2pPr marL="313135" indent="-169069">
              <a:buFont typeface="Intel Clear" pitchFamily="34" charset="0"/>
              <a:buChar char="–"/>
              <a:defRPr sz="900" baseline="0">
                <a:latin typeface="+mn-lt"/>
                <a:cs typeface="Intel Clear" panose="020B0604020203020204" pitchFamily="34" charset="0"/>
              </a:defRPr>
            </a:lvl2pPr>
            <a:lvl3pPr marL="576263" indent="-233363">
              <a:buFont typeface="Intel Clear" pitchFamily="34" charset="0"/>
              <a:buChar char="–"/>
              <a:defRPr sz="2000" b="0">
                <a:latin typeface="+mn-lt"/>
              </a:defRPr>
            </a:lvl3pPr>
            <a:lvl4pPr marL="804863" indent="-228600">
              <a:buFont typeface="Intel Clear" pitchFamily="34" charset="0"/>
              <a:buChar char="–"/>
              <a:defRPr sz="1600" b="0">
                <a:latin typeface="+mn-lt"/>
              </a:defRPr>
            </a:lvl4pPr>
            <a:lvl5pPr marL="1087438" indent="-228600">
              <a:buFont typeface="Intel Clear" pitchFamily="34" charset="0"/>
              <a:buChar char="–"/>
              <a:defRPr sz="1400" b="0">
                <a:latin typeface="+mn-lt"/>
              </a:defRPr>
            </a:lvl5pPr>
            <a:lvl6pPr marL="1316038" indent="-173038">
              <a:defRPr sz="1400" b="0"/>
            </a:lvl6pPr>
          </a:lstStyle>
          <a:p>
            <a:pPr lvl="0"/>
            <a:r>
              <a:rPr lang="en-US" dirty="0" smtClean="0"/>
              <a:t>24pt Intel Clear body text</a:t>
            </a:r>
          </a:p>
          <a:p>
            <a:pPr lvl="2"/>
            <a:r>
              <a:rPr lang="en-US" dirty="0" smtClean="0"/>
              <a:t>20pt Intel Clear bullet one</a:t>
            </a:r>
          </a:p>
          <a:p>
            <a:pPr lvl="3"/>
            <a:r>
              <a:rPr lang="en-US" dirty="0" smtClean="0"/>
              <a:t>16pt Intel Clear sub-bullet</a:t>
            </a:r>
          </a:p>
          <a:p>
            <a:pPr lvl="4"/>
            <a:r>
              <a:rPr lang="en-US" dirty="0" smtClean="0"/>
              <a:t>14pt Intel Clear fourth level</a:t>
            </a:r>
          </a:p>
          <a:p>
            <a:pPr lvl="5"/>
            <a:r>
              <a:rPr lang="en-US" dirty="0" smtClean="0"/>
              <a:t>14pt Intel Clear 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144767" y="1256962"/>
            <a:ext cx="5433403" cy="4924382"/>
          </a:xfrm>
          <a:prstGeom prst="rect">
            <a:avLst/>
          </a:prstGeom>
        </p:spPr>
        <p:txBody>
          <a:bodyPr anchor="t" anchorCtr="0"/>
          <a:lstStyle>
            <a:lvl1pPr marL="284163" indent="-284163">
              <a:defRPr sz="2400" b="0" baseline="0">
                <a:solidFill>
                  <a:schemeClr val="accent1"/>
                </a:solidFill>
                <a:latin typeface="+mn-lt"/>
                <a:cs typeface="Intel Clear"/>
              </a:defRPr>
            </a:lvl1pPr>
            <a:lvl2pPr marL="313135" indent="-169069">
              <a:buFont typeface="Intel Clear" pitchFamily="34" charset="0"/>
              <a:buChar char="–"/>
              <a:defRPr sz="900" baseline="0">
                <a:latin typeface="+mn-lt"/>
                <a:cs typeface="Intel Clear" panose="020B0604020203020204" pitchFamily="34" charset="0"/>
              </a:defRPr>
            </a:lvl2pPr>
            <a:lvl3pPr marL="576263" indent="-233363">
              <a:buFont typeface="Intel Clear" pitchFamily="34" charset="0"/>
              <a:buChar char="–"/>
              <a:defRPr sz="2000" b="0">
                <a:latin typeface="+mn-lt"/>
              </a:defRPr>
            </a:lvl3pPr>
            <a:lvl4pPr marL="804863" indent="-228600">
              <a:buFont typeface="Intel Clear" pitchFamily="34" charset="0"/>
              <a:buChar char="–"/>
              <a:defRPr sz="1600" b="0">
                <a:latin typeface="+mn-lt"/>
              </a:defRPr>
            </a:lvl4pPr>
            <a:lvl5pPr marL="1087438" indent="-228600">
              <a:buFont typeface="Intel Clear" pitchFamily="34" charset="0"/>
              <a:buChar char="–"/>
              <a:defRPr sz="1400" b="0">
                <a:latin typeface="+mn-lt"/>
              </a:defRPr>
            </a:lvl5pPr>
            <a:lvl6pPr marL="1316038" indent="-173038">
              <a:defRPr sz="1400" b="0"/>
            </a:lvl6pPr>
          </a:lstStyle>
          <a:p>
            <a:pPr lvl="0"/>
            <a:r>
              <a:rPr lang="en-US" dirty="0" smtClean="0"/>
              <a:t>24pt Intel Clear body text</a:t>
            </a:r>
          </a:p>
          <a:p>
            <a:pPr lvl="2"/>
            <a:r>
              <a:rPr lang="en-US" dirty="0" smtClean="0"/>
              <a:t>20pt Intel Clear bullet one</a:t>
            </a:r>
          </a:p>
          <a:p>
            <a:pPr lvl="3"/>
            <a:r>
              <a:rPr lang="en-US" dirty="0" smtClean="0"/>
              <a:t>16pt Intel Clear sub-bullet</a:t>
            </a:r>
          </a:p>
          <a:p>
            <a:pPr lvl="4"/>
            <a:r>
              <a:rPr lang="en-US" dirty="0" smtClean="0"/>
              <a:t>14pt Intel Clear fourth level</a:t>
            </a:r>
          </a:p>
          <a:p>
            <a:pPr lvl="5"/>
            <a:r>
              <a:rPr lang="en-US" dirty="0" smtClean="0"/>
              <a:t>14pt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2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3"/>
            <a:ext cx="12192000" cy="635846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baseline="0"/>
            </a:lvl1pPr>
          </a:lstStyle>
          <a:p>
            <a:r>
              <a:rPr lang="en-US" dirty="0" smtClean="0"/>
              <a:t>Insert photo here. Drag picture to placeholder or click icon to add.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63136" y="6432519"/>
            <a:ext cx="2844800" cy="365125"/>
          </a:xfrm>
        </p:spPr>
        <p:txBody>
          <a:bodyPr/>
          <a:lstStyle/>
          <a:p>
            <a:fld id="{329064EB-148A-4C72-BDCE-FAF056B2FF43}" type="slidenum">
              <a:rPr lang="en-US" smtClean="0">
                <a:solidFill>
                  <a:srgbClr val="003C71"/>
                </a:solidFill>
              </a:rPr>
              <a:pPr/>
              <a:t>‹#›</a:t>
            </a:fld>
            <a:endParaRPr lang="en-US" dirty="0">
              <a:solidFill>
                <a:srgbClr val="003C71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607484" y="411797"/>
            <a:ext cx="109728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32pt Intel Clear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51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6237821" y="5"/>
            <a:ext cx="5954183" cy="635846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Insert photo here. Drag picture to placeholder or click icon to add.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7485" y="146621"/>
            <a:ext cx="5342467" cy="822643"/>
          </a:xfrm>
        </p:spPr>
        <p:txBody>
          <a:bodyPr>
            <a:noAutofit/>
          </a:bodyPr>
          <a:lstStyle>
            <a:lvl1pPr>
              <a:defRPr sz="3200" b="1" i="0" baseline="0">
                <a:solidFill>
                  <a:schemeClr val="bg1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32pt Intel Clear Headline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63136" y="6432519"/>
            <a:ext cx="2844800" cy="365125"/>
          </a:xfrm>
        </p:spPr>
        <p:txBody>
          <a:bodyPr/>
          <a:lstStyle/>
          <a:p>
            <a:fld id="{329064EB-148A-4C72-BDCE-FAF056B2FF43}" type="slidenum">
              <a:rPr lang="en-US" smtClean="0">
                <a:solidFill>
                  <a:srgbClr val="003C71"/>
                </a:solidFill>
              </a:rPr>
              <a:pPr/>
              <a:t>‹#›</a:t>
            </a:fld>
            <a:endParaRPr lang="en-US" dirty="0">
              <a:solidFill>
                <a:srgbClr val="003C7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7487" y="1256962"/>
            <a:ext cx="5518993" cy="4924382"/>
          </a:xfrm>
          <a:prstGeom prst="rect">
            <a:avLst/>
          </a:prstGeom>
        </p:spPr>
        <p:txBody>
          <a:bodyPr anchor="t" anchorCtr="0"/>
          <a:lstStyle>
            <a:lvl1pPr marL="284163" indent="-284163">
              <a:defRPr sz="2400" b="0" baseline="0">
                <a:solidFill>
                  <a:schemeClr val="accent1"/>
                </a:solidFill>
                <a:latin typeface="+mn-lt"/>
                <a:cs typeface="Intel Clear"/>
              </a:defRPr>
            </a:lvl1pPr>
            <a:lvl2pPr marL="313135" indent="-169069">
              <a:buFont typeface="Intel Clear" pitchFamily="34" charset="0"/>
              <a:buChar char="–"/>
              <a:defRPr sz="900" baseline="0">
                <a:latin typeface="+mn-lt"/>
                <a:cs typeface="Intel Clear" panose="020B0604020203020204" pitchFamily="34" charset="0"/>
              </a:defRPr>
            </a:lvl2pPr>
            <a:lvl3pPr marL="576263" indent="-233363">
              <a:buFont typeface="Intel Clear" pitchFamily="34" charset="0"/>
              <a:buChar char="–"/>
              <a:defRPr sz="2000" b="0">
                <a:latin typeface="+mn-lt"/>
              </a:defRPr>
            </a:lvl3pPr>
            <a:lvl4pPr marL="804863" indent="-228600">
              <a:buFont typeface="Intel Clear" pitchFamily="34" charset="0"/>
              <a:buChar char="–"/>
              <a:defRPr sz="1600" b="0">
                <a:latin typeface="+mn-lt"/>
              </a:defRPr>
            </a:lvl4pPr>
            <a:lvl5pPr marL="1087438" indent="-228600">
              <a:buFont typeface="Intel Clear" pitchFamily="34" charset="0"/>
              <a:buChar char="–"/>
              <a:defRPr sz="1400" b="0">
                <a:latin typeface="+mn-lt"/>
              </a:defRPr>
            </a:lvl5pPr>
            <a:lvl6pPr marL="1316038" indent="-173038">
              <a:defRPr sz="1400" b="0"/>
            </a:lvl6pPr>
          </a:lstStyle>
          <a:p>
            <a:pPr lvl="0"/>
            <a:r>
              <a:rPr lang="en-US" dirty="0" smtClean="0"/>
              <a:t>24pt Intel Clear body text</a:t>
            </a:r>
          </a:p>
          <a:p>
            <a:pPr lvl="2"/>
            <a:r>
              <a:rPr lang="en-US" dirty="0" smtClean="0"/>
              <a:t>20pt Intel Clear bullet one</a:t>
            </a:r>
          </a:p>
          <a:p>
            <a:pPr lvl="3"/>
            <a:r>
              <a:rPr lang="en-US" dirty="0" smtClean="0"/>
              <a:t>16pt Intel Clear sub-bullet</a:t>
            </a:r>
          </a:p>
          <a:p>
            <a:pPr lvl="4"/>
            <a:r>
              <a:rPr lang="en-US" dirty="0" smtClean="0"/>
              <a:t>14pt Intel Clear fourth level</a:t>
            </a:r>
          </a:p>
          <a:p>
            <a:pPr lvl="5"/>
            <a:r>
              <a:rPr lang="en-US" dirty="0" smtClean="0"/>
              <a:t>14pt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54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7484" y="2810751"/>
            <a:ext cx="10363200" cy="1362075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5400" b="0" cap="none" spc="0" baseline="0">
                <a:solidFill>
                  <a:schemeClr val="tx2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 smtClean="0"/>
              <a:t>54pt Intel Clear Pro</a:t>
            </a:r>
            <a:br>
              <a:rPr lang="en-US" dirty="0" smtClean="0"/>
            </a:br>
            <a:r>
              <a:rPr lang="en-US" dirty="0" smtClean="0"/>
              <a:t>white section break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7484" y="4321536"/>
            <a:ext cx="10363200" cy="150018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+mn-lt"/>
                <a:cs typeface="Intel Clear" panose="020B0604020203020204" pitchFamily="34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02568" y="6441663"/>
            <a:ext cx="605368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9064EB-148A-4C72-BDCE-FAF056B2FF43}" type="slidenum">
              <a:rPr lang="en-US" smtClean="0">
                <a:solidFill>
                  <a:srgbClr val="003C71"/>
                </a:solidFill>
              </a:rPr>
              <a:pPr/>
              <a:t>‹#›</a:t>
            </a:fld>
            <a:endParaRPr lang="en-US" dirty="0">
              <a:solidFill>
                <a:srgbClr val="003C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5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lue Section Break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7484" y="2810751"/>
            <a:ext cx="10363200" cy="1362075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5400" b="0" cap="none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 smtClean="0"/>
              <a:t>54pt Intel Clear Pro</a:t>
            </a:r>
            <a:br>
              <a:rPr lang="en-US" dirty="0" smtClean="0"/>
            </a:br>
            <a:r>
              <a:rPr lang="en-US" dirty="0" smtClean="0"/>
              <a:t>blue section break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7484" y="4321536"/>
            <a:ext cx="10363200" cy="150018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buNone/>
              <a:defRPr sz="1600" b="0" i="0" baseline="0">
                <a:solidFill>
                  <a:srgbClr val="F3D54E"/>
                </a:solidFill>
                <a:latin typeface="Intel Clear"/>
                <a:cs typeface="Intel Clear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67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r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7484" y="2979846"/>
            <a:ext cx="10363200" cy="150018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buNone/>
              <a:defRPr sz="4000" b="0" baseline="0">
                <a:solidFill>
                  <a:schemeClr val="accent2"/>
                </a:solidFill>
                <a:latin typeface="Intel Clear"/>
                <a:ea typeface="Intel Clear"/>
                <a:cs typeface="Intel Clear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40pt Intel Clear Light Body.</a:t>
            </a:r>
            <a:br>
              <a:rPr lang="en-US" dirty="0" smtClean="0"/>
            </a:br>
            <a:r>
              <a:rPr lang="en-US" dirty="0" smtClean="0"/>
              <a:t>For content that is not a section, but has a big idea in text only.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9064EB-148A-4C72-BDCE-FAF056B2FF4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07484" y="1469062"/>
            <a:ext cx="10363200" cy="1362075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4000" b="0" cap="none" spc="0" baseline="0">
                <a:solidFill>
                  <a:schemeClr val="tx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 smtClean="0"/>
              <a:t>40pt Intel Clear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79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2115" y="0"/>
            <a:ext cx="12192000" cy="1074731"/>
          </a:xfrm>
          <a:prstGeom prst="rect">
            <a:avLst/>
          </a:prstGeom>
          <a:gradFill flip="none" rotWithShape="1">
            <a:gsLst>
              <a:gs pos="32000">
                <a:schemeClr val="tx2"/>
              </a:gs>
              <a:gs pos="95000">
                <a:srgbClr val="009FDF"/>
              </a:gs>
              <a:gs pos="78000">
                <a:srgbClr val="0071C5"/>
              </a:gs>
            </a:gsLst>
            <a:lin ang="1986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50" b="1" dirty="0">
              <a:solidFill>
                <a:prstClr val="white"/>
              </a:solidFill>
              <a:ea typeface="Intel Clear Pro" panose="020B0804020202060201" pitchFamily="34" charset="0"/>
              <a:cs typeface="Intel Clear Pro" panose="020B0804020202060201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1624738" y="6432680"/>
            <a:ext cx="3175" cy="316992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5368" y="97270"/>
            <a:ext cx="9325016" cy="76226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 smtClean="0"/>
              <a:t>32pt Intel Clear Headline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02568" y="6432519"/>
            <a:ext cx="60536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2"/>
                </a:solidFill>
                <a:latin typeface="+mn-lt"/>
                <a:cs typeface="Intel Clear"/>
              </a:defRPr>
            </a:lvl1pPr>
          </a:lstStyle>
          <a:p>
            <a:fld id="{329064EB-148A-4C72-BDCE-FAF056B2FF43}" type="slidenum">
              <a:rPr lang="en-US" smtClean="0">
                <a:solidFill>
                  <a:srgbClr val="003C71"/>
                </a:solidFill>
              </a:rPr>
              <a:pPr/>
              <a:t>‹#›</a:t>
            </a:fld>
            <a:endParaRPr lang="en-US" dirty="0">
              <a:solidFill>
                <a:srgbClr val="003C7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33809" y="164604"/>
            <a:ext cx="145819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1000" b="1" dirty="0">
                <a:solidFill>
                  <a:prstClr val="white"/>
                </a:solidFill>
                <a:ea typeface="Intel Clear Pro" panose="020B0804020202060201" pitchFamily="34" charset="0"/>
                <a:cs typeface="Intel Clear Pro" panose="020B0804020202060201" pitchFamily="34" charset="0"/>
              </a:rPr>
              <a:t>GLOBAL </a:t>
            </a:r>
          </a:p>
          <a:p>
            <a:pPr algn="ctr">
              <a:spcBef>
                <a:spcPts val="300"/>
              </a:spcBef>
            </a:pPr>
            <a:r>
              <a:rPr lang="en-US" sz="1000" b="1" dirty="0">
                <a:solidFill>
                  <a:prstClr val="white"/>
                </a:solidFill>
                <a:ea typeface="Intel Clear Pro" panose="020B0804020202060201" pitchFamily="34" charset="0"/>
                <a:cs typeface="Intel Clear Pro" panose="020B0804020202060201" pitchFamily="34" charset="0"/>
              </a:rPr>
              <a:t>SOURCE TO PAY</a:t>
            </a:r>
          </a:p>
          <a:p>
            <a:pPr algn="ctr">
              <a:spcBef>
                <a:spcPts val="300"/>
              </a:spcBef>
            </a:pPr>
            <a:r>
              <a:rPr lang="en-US" sz="1000" b="1" dirty="0">
                <a:solidFill>
                  <a:prstClr val="white"/>
                </a:solidFill>
                <a:ea typeface="Intel Clear Pro" panose="020B0804020202060201" pitchFamily="34" charset="0"/>
                <a:cs typeface="Intel Clear Pro" panose="020B0804020202060201" pitchFamily="34" charset="0"/>
              </a:rPr>
              <a:t>OPERATIONS</a:t>
            </a:r>
          </a:p>
          <a:p>
            <a:pPr algn="ctr">
              <a:spcBef>
                <a:spcPts val="300"/>
              </a:spcBef>
            </a:pPr>
            <a:endParaRPr lang="en-US" sz="300" b="1" dirty="0">
              <a:solidFill>
                <a:prstClr val="white"/>
              </a:solidFill>
              <a:ea typeface="Intel Clear Pro" panose="020B0804020202060201" pitchFamily="34" charset="0"/>
              <a:cs typeface="Intel Clear Pro" panose="020B0804020202060201" pitchFamily="34" charset="0"/>
            </a:endParaRP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prstClr val="white"/>
                </a:solidFill>
                <a:ea typeface="Intel Clear Pro" panose="020B0804020202060201" pitchFamily="34" charset="0"/>
                <a:cs typeface="Intel Clear Pro" panose="020B0804020202060201" pitchFamily="34" charset="0"/>
              </a:rPr>
              <a:t>-GLOBAL SUPPLY MANAGEMENT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7485" y="1308008"/>
            <a:ext cx="10970683" cy="486419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24pt Intel Clear body text</a:t>
            </a:r>
          </a:p>
          <a:p>
            <a:pPr lvl="2"/>
            <a:r>
              <a:rPr lang="en-US" dirty="0" smtClean="0"/>
              <a:t>20pt Intel Clear bullet one</a:t>
            </a:r>
          </a:p>
          <a:p>
            <a:pPr lvl="3"/>
            <a:r>
              <a:rPr lang="en-US" dirty="0" smtClean="0"/>
              <a:t>16pt Intel Clear sub-bullet</a:t>
            </a:r>
          </a:p>
          <a:p>
            <a:pPr lvl="4"/>
            <a:r>
              <a:rPr lang="en-US" dirty="0" smtClean="0"/>
              <a:t>14pt Intel Clear fourth level</a:t>
            </a:r>
          </a:p>
          <a:p>
            <a:pPr lvl="5"/>
            <a:r>
              <a:rPr lang="en-US" dirty="0" smtClean="0"/>
              <a:t>14pt Intel Clear 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10742778" y="82296"/>
            <a:ext cx="14309" cy="890977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18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5899" y="6348846"/>
            <a:ext cx="597624" cy="397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215846" y="6685339"/>
            <a:ext cx="2276857" cy="225767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67" b="1" i="1" dirty="0">
                <a:solidFill>
                  <a:srgbClr val="003C71"/>
                </a:solidFill>
                <a:latin typeface="Neo Sans Intel"/>
                <a:cs typeface="Neo Sans Intel"/>
              </a:rPr>
              <a:t>Intel Confidential – for internal use only </a:t>
            </a:r>
          </a:p>
        </p:txBody>
      </p:sp>
    </p:spTree>
    <p:extLst>
      <p:ext uri="{BB962C8B-B14F-4D97-AF65-F5344CB8AC3E}">
        <p14:creationId xmlns:p14="http://schemas.microsoft.com/office/powerpoint/2010/main" val="324079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lnSpc>
          <a:spcPct val="100000"/>
        </a:lnSpc>
        <a:spcBef>
          <a:spcPct val="0"/>
        </a:spcBef>
        <a:buNone/>
        <a:defRPr sz="3200" b="1" i="0" kern="1200" spc="0" baseline="0">
          <a:solidFill>
            <a:schemeClr val="bg1"/>
          </a:solidFill>
          <a:latin typeface="+mj-lt"/>
          <a:ea typeface="Intel Clear"/>
          <a:cs typeface="Intel Clear"/>
        </a:defRPr>
      </a:lvl1pPr>
    </p:titleStyle>
    <p:bodyStyle>
      <a:lvl1pPr marL="342900" indent="-342900" algn="l" defTabSz="342900" rtl="0" eaLnBrk="1" latinLnBrk="0" hangingPunct="1">
        <a:spcBef>
          <a:spcPts val="900"/>
        </a:spcBef>
        <a:spcAft>
          <a:spcPts val="0"/>
        </a:spcAft>
        <a:buFont typeface="Arial" panose="020B0604020202020204" pitchFamily="34" charset="0"/>
        <a:buChar char="•"/>
        <a:defRPr sz="2400" b="0" kern="1200">
          <a:solidFill>
            <a:srgbClr val="0071C5"/>
          </a:solidFill>
          <a:latin typeface="+mn-lt"/>
          <a:ea typeface="+mn-ea"/>
          <a:cs typeface="Intel Clear" panose="020B0604020203020204" pitchFamily="34" charset="0"/>
        </a:defRPr>
      </a:lvl1pPr>
      <a:lvl2pPr marL="169069" indent="-169069" algn="l" defTabSz="342900" rtl="0" eaLnBrk="1" latinLnBrk="0" hangingPunct="1">
        <a:spcBef>
          <a:spcPts val="900"/>
        </a:spcBef>
        <a:buFont typeface="Wingdings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Intel Clear" panose="020B0604020203020204" pitchFamily="34" charset="0"/>
        </a:defRPr>
      </a:lvl2pPr>
      <a:lvl3pPr marL="512763" indent="-255588" algn="l" defTabSz="342900" rtl="0" eaLnBrk="1" latinLnBrk="0" hangingPunct="1"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Intel Clear" panose="020B0604020203020204" pitchFamily="34" charset="0"/>
        </a:defRPr>
      </a:lvl3pPr>
      <a:lvl4pPr marL="741363" indent="-185738" algn="l" defTabSz="3429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Intel Clear" panose="020B0604020203020204" pitchFamily="34" charset="0"/>
        </a:defRPr>
      </a:lvl4pPr>
      <a:lvl5pPr marL="1033463" indent="-215900" algn="l" defTabSz="3429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Intel Clear" panose="020B0604020203020204" pitchFamily="34" charset="0"/>
        </a:defRPr>
      </a:lvl5pPr>
      <a:lvl6pPr marL="1262063" indent="-234950" algn="l" defTabSz="3429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ac_partial_credit_memos@inte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u="sng" dirty="0" smtClean="0"/>
              <a:t>Invoice against contract 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Partial Credit Memo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35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IAC Partial Credit Memo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Due to an Ariba Network limitation, Suppliers cannot submit a Line Item Credit Memo against a contract where the line item amount </a:t>
            </a:r>
            <a:r>
              <a:rPr lang="en-US" dirty="0" smtClean="0"/>
              <a:t>on the </a:t>
            </a:r>
            <a:r>
              <a:rPr lang="en-US" dirty="0"/>
              <a:t>credit </a:t>
            </a:r>
            <a:r>
              <a:rPr lang="en-US" dirty="0" smtClean="0"/>
              <a:t>memo is different </a:t>
            </a:r>
            <a:r>
              <a:rPr lang="en-US" dirty="0"/>
              <a:t>from the line item amounts on the original invoice being referenced.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following </a:t>
            </a:r>
            <a:r>
              <a:rPr lang="en-US" dirty="0" smtClean="0"/>
              <a:t>process </a:t>
            </a:r>
            <a:r>
              <a:rPr lang="en-US" dirty="0"/>
              <a:t>should be executed for these types of </a:t>
            </a:r>
            <a:r>
              <a:rPr lang="en-US" dirty="0" smtClean="0"/>
              <a:t>Partial Line </a:t>
            </a:r>
            <a:r>
              <a:rPr lang="en-US" dirty="0"/>
              <a:t>Item Credit Memos so they can be </a:t>
            </a:r>
            <a:r>
              <a:rPr lang="en-US" dirty="0" smtClean="0"/>
              <a:t>processed by Intel.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Supplier </a:t>
            </a:r>
            <a:r>
              <a:rPr lang="en-US" dirty="0" smtClean="0"/>
              <a:t>will email </a:t>
            </a:r>
            <a:r>
              <a:rPr lang="en-US" dirty="0"/>
              <a:t>a PDF version of the Credit Memo that </a:t>
            </a:r>
            <a:r>
              <a:rPr lang="en-US" i="1" u="sng" dirty="0"/>
              <a:t>references the original invoice number</a:t>
            </a:r>
            <a:r>
              <a:rPr lang="en-US" u="sng" dirty="0"/>
              <a:t> </a:t>
            </a:r>
            <a:r>
              <a:rPr lang="en-US" dirty="0"/>
              <a:t>to the </a:t>
            </a:r>
            <a:r>
              <a:rPr lang="en-US" dirty="0" smtClean="0"/>
              <a:t>IAC Partial Credit Memo Team for processing</a:t>
            </a:r>
          </a:p>
          <a:p>
            <a:pPr marL="749300" lvl="2" indent="-457200">
              <a:buFont typeface="Wingdings" panose="05000000000000000000" pitchFamily="2" charset="2"/>
              <a:buChar char="Ø"/>
            </a:pPr>
            <a:r>
              <a:rPr lang="en-US" dirty="0" smtClean="0">
                <a:hlinkClick r:id="rId2"/>
              </a:rPr>
              <a:t>Iac_partial_credit_memos@intel.com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319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 </a:t>
            </a:r>
            <a:r>
              <a:rPr lang="en-US" smtClean="0"/>
              <a:t>Memo Types </a:t>
            </a:r>
            <a:r>
              <a:rPr lang="en-US" dirty="0" smtClean="0"/>
              <a:t>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Full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 credit memo for the total amount of the original invoice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i.e.  Invoice amount = $100  		Credit Memo amount = $100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Partial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 credit memo for </a:t>
            </a:r>
            <a:r>
              <a:rPr lang="en-US" dirty="0" smtClean="0"/>
              <a:t>any amount less than </a:t>
            </a:r>
            <a:r>
              <a:rPr lang="en-US" dirty="0"/>
              <a:t>the original </a:t>
            </a:r>
            <a:r>
              <a:rPr lang="en-US" dirty="0" smtClean="0"/>
              <a:t>invoice amount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i.e.  Invoice amount = $100  		Credit Memo amount = </a:t>
            </a:r>
            <a:r>
              <a:rPr lang="en-US" dirty="0" smtClean="0"/>
              <a:t>$60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4418252" y="2176758"/>
            <a:ext cx="485522" cy="169932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4418252" y="3939473"/>
            <a:ext cx="485522" cy="169932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5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Default Theme">
  <a:themeElements>
    <a:clrScheme name="Intel Color Palette">
      <a:dk1>
        <a:sysClr val="windowText" lastClr="000000"/>
      </a:dk1>
      <a:lt1>
        <a:sysClr val="window" lastClr="FFFFFF"/>
      </a:lt1>
      <a:dk2>
        <a:srgbClr val="003C71"/>
      </a:dk2>
      <a:lt2>
        <a:srgbClr val="B1BABF"/>
      </a:lt2>
      <a:accent1>
        <a:srgbClr val="0071C5"/>
      </a:accent1>
      <a:accent2>
        <a:srgbClr val="00AEEF"/>
      </a:accent2>
      <a:accent3>
        <a:srgbClr val="F3D54E"/>
      </a:accent3>
      <a:accent4>
        <a:srgbClr val="FFA300"/>
      </a:accent4>
      <a:accent5>
        <a:srgbClr val="FC4C02"/>
      </a:accent5>
      <a:accent6>
        <a:srgbClr val="C3D600"/>
      </a:accent6>
      <a:hlink>
        <a:srgbClr val="0071C5"/>
      </a:hlink>
      <a:folHlink>
        <a:srgbClr val="00AEEF"/>
      </a:folHlink>
    </a:clrScheme>
    <a:fontScheme name="Intel Clear">
      <a:majorFont>
        <a:latin typeface="Intel Clear"/>
        <a:ea typeface=""/>
        <a:cs typeface=""/>
      </a:majorFont>
      <a:minorFont>
        <a:latin typeface="Intel Cle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0" tIns="0" rIns="0" bIns="0" rtlCol="0">
        <a:spAutoFit/>
      </a:bodyPr>
      <a:lstStyle>
        <a:defPPr>
          <a:defRPr sz="1100" dirty="0" err="1" smtClean="0">
            <a:solidFill>
              <a:srgbClr val="003C7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efault Theme" id="{792B1FB8-8567-43DB-A886-AB84B5D4D82B}" vid="{1FB82EB6-D249-40E3-A17A-8FC0751457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125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Intel Clear</vt:lpstr>
      <vt:lpstr>Intel Clear Pro</vt:lpstr>
      <vt:lpstr>Neo Sans Intel</vt:lpstr>
      <vt:lpstr>Wingdings</vt:lpstr>
      <vt:lpstr>3_Default Theme</vt:lpstr>
      <vt:lpstr>Invoice against contract </vt:lpstr>
      <vt:lpstr>IAC Partial Credit Memo Process</vt:lpstr>
      <vt:lpstr>Credit Memo Types Defined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Invoice against contract</dc:title>
  <dc:creator>Child, Josh M</dc:creator>
  <cp:keywords>CTPClassification=CTP_NT</cp:keywords>
  <cp:lastModifiedBy>ksparker</cp:lastModifiedBy>
  <cp:revision>11</cp:revision>
  <dcterms:created xsi:type="dcterms:W3CDTF">2018-12-20T21:46:02Z</dcterms:created>
  <dcterms:modified xsi:type="dcterms:W3CDTF">2019-10-07T23:39:25Z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8f94d8de-d8cb-42bc-b189-004abe993df0</vt:lpwstr>
  </property>
  <property fmtid="{D5CDD505-2E9C-101B-9397-08002B2CF9AE}" pid="3" name="CTP_TimeStamp">
    <vt:lpwstr>2019-10-07 23:39:01Z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