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893" r:id="rId1"/>
  </p:sldMasterIdLst>
  <p:notesMasterIdLst>
    <p:notesMasterId r:id="rId66"/>
  </p:notesMasterIdLst>
  <p:handoutMasterIdLst>
    <p:handoutMasterId r:id="rId67"/>
  </p:handoutMasterIdLst>
  <p:sldIdLst>
    <p:sldId id="256" r:id="rId2"/>
    <p:sldId id="567" r:id="rId3"/>
    <p:sldId id="555" r:id="rId4"/>
    <p:sldId id="352" r:id="rId5"/>
    <p:sldId id="311" r:id="rId6"/>
    <p:sldId id="535" r:id="rId7"/>
    <p:sldId id="568" r:id="rId8"/>
    <p:sldId id="259" r:id="rId9"/>
    <p:sldId id="382" r:id="rId10"/>
    <p:sldId id="349" r:id="rId11"/>
    <p:sldId id="260" r:id="rId12"/>
    <p:sldId id="574" r:id="rId13"/>
    <p:sldId id="297" r:id="rId14"/>
    <p:sldId id="347" r:id="rId15"/>
    <p:sldId id="396" r:id="rId16"/>
    <p:sldId id="332" r:id="rId17"/>
    <p:sldId id="348" r:id="rId18"/>
    <p:sldId id="539" r:id="rId19"/>
    <p:sldId id="556" r:id="rId20"/>
    <p:sldId id="372" r:id="rId21"/>
    <p:sldId id="373" r:id="rId22"/>
    <p:sldId id="426" r:id="rId23"/>
    <p:sldId id="450" r:id="rId24"/>
    <p:sldId id="380" r:id="rId25"/>
    <p:sldId id="381" r:id="rId26"/>
    <p:sldId id="425" r:id="rId27"/>
    <p:sldId id="428" r:id="rId28"/>
    <p:sldId id="377" r:id="rId29"/>
    <p:sldId id="378" r:id="rId30"/>
    <p:sldId id="379" r:id="rId31"/>
    <p:sldId id="569" r:id="rId32"/>
    <p:sldId id="404" r:id="rId33"/>
    <p:sldId id="383" r:id="rId34"/>
    <p:sldId id="435" r:id="rId35"/>
    <p:sldId id="433" r:id="rId36"/>
    <p:sldId id="434" r:id="rId37"/>
    <p:sldId id="430" r:id="rId38"/>
    <p:sldId id="412" r:id="rId39"/>
    <p:sldId id="413" r:id="rId40"/>
    <p:sldId id="514" r:id="rId41"/>
    <p:sldId id="529" r:id="rId42"/>
    <p:sldId id="530" r:id="rId43"/>
    <p:sldId id="456" r:id="rId44"/>
    <p:sldId id="459" r:id="rId45"/>
    <p:sldId id="460" r:id="rId46"/>
    <p:sldId id="414" r:id="rId47"/>
    <p:sldId id="439" r:id="rId48"/>
    <p:sldId id="570" r:id="rId49"/>
    <p:sldId id="557" r:id="rId50"/>
    <p:sldId id="571" r:id="rId51"/>
    <p:sldId id="444" r:id="rId52"/>
    <p:sldId id="492" r:id="rId53"/>
    <p:sldId id="526" r:id="rId54"/>
    <p:sldId id="447" r:id="rId55"/>
    <p:sldId id="446" r:id="rId56"/>
    <p:sldId id="448" r:id="rId57"/>
    <p:sldId id="573" r:id="rId58"/>
    <p:sldId id="449" r:id="rId59"/>
    <p:sldId id="362" r:id="rId60"/>
    <p:sldId id="368" r:id="rId61"/>
    <p:sldId id="572" r:id="rId62"/>
    <p:sldId id="394" r:id="rId63"/>
    <p:sldId id="565" r:id="rId64"/>
    <p:sldId id="408" r:id="rId65"/>
  </p:sldIdLst>
  <p:sldSz cx="9144000" cy="6858000" type="screen4x3"/>
  <p:notesSz cx="6991350" cy="9282113"/>
  <p:defaultTextStyle>
    <a:defPPr>
      <a:defRPr lang="en-US"/>
    </a:defPPr>
    <a:lvl1pPr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5pPr>
    <a:lvl6pPr marL="2286000" algn="l" defTabSz="914400" rtl="0" eaLnBrk="1" latinLnBrk="0" hangingPunct="1">
      <a:defRPr kern="1200">
        <a:solidFill>
          <a:schemeClr val="tx1"/>
        </a:solidFill>
        <a:latin typeface="Intel Clear" panose="020B0604020203020204" pitchFamily="34" charset="0"/>
        <a:ea typeface="+mn-ea"/>
        <a:cs typeface="+mn-cs"/>
      </a:defRPr>
    </a:lvl6pPr>
    <a:lvl7pPr marL="2743200" algn="l" defTabSz="914400" rtl="0" eaLnBrk="1" latinLnBrk="0" hangingPunct="1">
      <a:defRPr kern="1200">
        <a:solidFill>
          <a:schemeClr val="tx1"/>
        </a:solidFill>
        <a:latin typeface="Intel Clear" panose="020B0604020203020204" pitchFamily="34" charset="0"/>
        <a:ea typeface="+mn-ea"/>
        <a:cs typeface="+mn-cs"/>
      </a:defRPr>
    </a:lvl7pPr>
    <a:lvl8pPr marL="3200400" algn="l" defTabSz="914400" rtl="0" eaLnBrk="1" latinLnBrk="0" hangingPunct="1">
      <a:defRPr kern="1200">
        <a:solidFill>
          <a:schemeClr val="tx1"/>
        </a:solidFill>
        <a:latin typeface="Intel Clear" panose="020B0604020203020204" pitchFamily="34" charset="0"/>
        <a:ea typeface="+mn-ea"/>
        <a:cs typeface="+mn-cs"/>
      </a:defRPr>
    </a:lvl8pPr>
    <a:lvl9pPr marL="3657600" algn="l" defTabSz="914400" rtl="0" eaLnBrk="1" latinLnBrk="0" hangingPunct="1">
      <a:defRPr kern="1200">
        <a:solidFill>
          <a:schemeClr val="tx1"/>
        </a:solidFill>
        <a:latin typeface="Intel Clear" panose="020B0604020203020204" pitchFamily="34" charset="0"/>
        <a:ea typeface="+mn-ea"/>
        <a:cs typeface="+mn-cs"/>
      </a:defRPr>
    </a:lvl9pPr>
  </p:defaultTextStyle>
  <p:extLst>
    <p:ext uri="{EFAFB233-063F-42B5-8137-9DF3F51BA10A}">
      <p15:sldGuideLst xmlns:p15="http://schemas.microsoft.com/office/powerpoint/2012/main">
        <p15:guide id="1" orient="horz" pos="4128">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2D2D89"/>
    <a:srgbClr val="000066"/>
    <a:srgbClr val="3366CC"/>
    <a:srgbClr val="3333CC"/>
    <a:srgbClr val="A549DD"/>
    <a:srgbClr val="9B16CA"/>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864" autoAdjust="0"/>
    <p:restoredTop sz="94643" autoAdjust="0"/>
  </p:normalViewPr>
  <p:slideViewPr>
    <p:cSldViewPr>
      <p:cViewPr varScale="1">
        <p:scale>
          <a:sx n="104" d="100"/>
          <a:sy n="104" d="100"/>
        </p:scale>
        <p:origin x="2214" y="102"/>
      </p:cViewPr>
      <p:guideLst>
        <p:guide orient="horz" pos="4128"/>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567242B7-BA86-4E0C-8173-5A7AAACDC65B}"/>
              </a:ext>
            </a:extLst>
          </p:cNvPr>
          <p:cNvSpPr>
            <a:spLocks noGrp="1" noChangeArrowheads="1"/>
          </p:cNvSpPr>
          <p:nvPr>
            <p:ph type="hdr" sz="quarter"/>
          </p:nvPr>
        </p:nvSpPr>
        <p:spPr bwMode="auto">
          <a:xfrm>
            <a:off x="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en-US"/>
          </a:p>
        </p:txBody>
      </p:sp>
      <p:sp>
        <p:nvSpPr>
          <p:cNvPr id="15363" name="Rectangle 3">
            <a:extLst>
              <a:ext uri="{FF2B5EF4-FFF2-40B4-BE49-F238E27FC236}">
                <a16:creationId xmlns:a16="http://schemas.microsoft.com/office/drawing/2014/main" id="{6275F06E-56A9-41ED-8F00-523235D5B035}"/>
              </a:ext>
            </a:extLst>
          </p:cNvPr>
          <p:cNvSpPr>
            <a:spLocks noGrp="1" noChangeArrowheads="1"/>
          </p:cNvSpPr>
          <p:nvPr>
            <p:ph type="dt" sz="quarter" idx="1"/>
          </p:nvPr>
        </p:nvSpPr>
        <p:spPr bwMode="auto">
          <a:xfrm>
            <a:off x="396240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200">
                <a:latin typeface="Arial" charset="0"/>
              </a:defRPr>
            </a:lvl1pPr>
          </a:lstStyle>
          <a:p>
            <a:pPr>
              <a:defRPr/>
            </a:pPr>
            <a:endParaRPr lang="en-US"/>
          </a:p>
        </p:txBody>
      </p:sp>
      <p:sp>
        <p:nvSpPr>
          <p:cNvPr id="15364" name="Rectangle 4">
            <a:extLst>
              <a:ext uri="{FF2B5EF4-FFF2-40B4-BE49-F238E27FC236}">
                <a16:creationId xmlns:a16="http://schemas.microsoft.com/office/drawing/2014/main" id="{D2151AD0-B450-46AC-8447-EF1B6FC32903}"/>
              </a:ext>
            </a:extLst>
          </p:cNvPr>
          <p:cNvSpPr>
            <a:spLocks noGrp="1" noChangeArrowheads="1"/>
          </p:cNvSpPr>
          <p:nvPr>
            <p:ph type="ftr" sz="quarter" idx="2"/>
          </p:nvPr>
        </p:nvSpPr>
        <p:spPr bwMode="auto">
          <a:xfrm>
            <a:off x="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en-US"/>
          </a:p>
        </p:txBody>
      </p:sp>
      <p:sp>
        <p:nvSpPr>
          <p:cNvPr id="15365" name="Rectangle 5">
            <a:extLst>
              <a:ext uri="{FF2B5EF4-FFF2-40B4-BE49-F238E27FC236}">
                <a16:creationId xmlns:a16="http://schemas.microsoft.com/office/drawing/2014/main" id="{B8028248-3F49-429B-8301-24B25AF39B84}"/>
              </a:ext>
            </a:extLst>
          </p:cNvPr>
          <p:cNvSpPr>
            <a:spLocks noGrp="1" noChangeArrowheads="1"/>
          </p:cNvSpPr>
          <p:nvPr>
            <p:ph type="sldNum" sz="quarter" idx="3"/>
          </p:nvPr>
        </p:nvSpPr>
        <p:spPr bwMode="auto">
          <a:xfrm>
            <a:off x="396240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fontAlgn="auto" hangingPunct="1">
              <a:spcBef>
                <a:spcPts val="0"/>
              </a:spcBef>
              <a:spcAft>
                <a:spcPts val="0"/>
              </a:spcAft>
              <a:defRPr sz="1200">
                <a:latin typeface="+mn-lt"/>
              </a:defRPr>
            </a:lvl1pPr>
          </a:lstStyle>
          <a:p>
            <a:pPr>
              <a:defRPr/>
            </a:pPr>
            <a:fld id="{6469EE37-A058-4DE3-869A-C292A6802C1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5F1CCDE4-740C-4478-8913-A2EA20E00BA3}"/>
              </a:ext>
            </a:extLst>
          </p:cNvPr>
          <p:cNvSpPr>
            <a:spLocks noGrp="1" noChangeArrowheads="1"/>
          </p:cNvSpPr>
          <p:nvPr>
            <p:ph type="hdr" sz="quarter"/>
          </p:nvPr>
        </p:nvSpPr>
        <p:spPr bwMode="auto">
          <a:xfrm>
            <a:off x="0" y="0"/>
            <a:ext cx="3030538" cy="46355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lvl1pPr defTabSz="928688" eaLnBrk="1" fontAlgn="auto" hangingPunct="1">
              <a:spcBef>
                <a:spcPts val="0"/>
              </a:spcBef>
              <a:spcAft>
                <a:spcPts val="0"/>
              </a:spcAft>
              <a:defRPr sz="1200">
                <a:latin typeface="Arial" charset="0"/>
              </a:defRPr>
            </a:lvl1pPr>
          </a:lstStyle>
          <a:p>
            <a:pPr>
              <a:defRPr/>
            </a:pPr>
            <a:endParaRPr lang="en-US"/>
          </a:p>
        </p:txBody>
      </p:sp>
      <p:sp>
        <p:nvSpPr>
          <p:cNvPr id="12291" name="Rectangle 3">
            <a:extLst>
              <a:ext uri="{FF2B5EF4-FFF2-40B4-BE49-F238E27FC236}">
                <a16:creationId xmlns:a16="http://schemas.microsoft.com/office/drawing/2014/main" id="{7013FB1F-8974-4415-9BFF-F0E0FF114F08}"/>
              </a:ext>
            </a:extLst>
          </p:cNvPr>
          <p:cNvSpPr>
            <a:spLocks noGrp="1" noChangeArrowheads="1"/>
          </p:cNvSpPr>
          <p:nvPr>
            <p:ph type="dt" idx="1"/>
          </p:nvPr>
        </p:nvSpPr>
        <p:spPr bwMode="auto">
          <a:xfrm>
            <a:off x="3960813" y="0"/>
            <a:ext cx="3030537" cy="46355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lvl1pPr algn="r" defTabSz="928688" eaLnBrk="1" fontAlgn="auto" hangingPunct="1">
              <a:spcBef>
                <a:spcPts val="0"/>
              </a:spcBef>
              <a:spcAft>
                <a:spcPts val="0"/>
              </a:spcAft>
              <a:defRPr sz="1200">
                <a:latin typeface="Arial" charset="0"/>
              </a:defRPr>
            </a:lvl1pPr>
          </a:lstStyle>
          <a:p>
            <a:pPr>
              <a:defRPr/>
            </a:pPr>
            <a:endParaRPr lang="en-US"/>
          </a:p>
        </p:txBody>
      </p:sp>
      <p:sp>
        <p:nvSpPr>
          <p:cNvPr id="10244" name="Rectangle 4">
            <a:extLst>
              <a:ext uri="{FF2B5EF4-FFF2-40B4-BE49-F238E27FC236}">
                <a16:creationId xmlns:a16="http://schemas.microsoft.com/office/drawing/2014/main" id="{2025DFC7-66FC-4B2E-863B-A1CCB4FDABB8}"/>
              </a:ext>
            </a:extLst>
          </p:cNvPr>
          <p:cNvSpPr>
            <a:spLocks noGrp="1" noRot="1" noChangeAspect="1" noChangeArrowheads="1" noTextEdit="1"/>
          </p:cNvSpPr>
          <p:nvPr>
            <p:ph type="sldImg" idx="2"/>
          </p:nvPr>
        </p:nvSpPr>
        <p:spPr bwMode="auto">
          <a:xfrm>
            <a:off x="1174750" y="695325"/>
            <a:ext cx="4641850" cy="34813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a:extLst>
              <a:ext uri="{FF2B5EF4-FFF2-40B4-BE49-F238E27FC236}">
                <a16:creationId xmlns:a16="http://schemas.microsoft.com/office/drawing/2014/main" id="{D2DEC42B-3D57-404B-864B-F2FC067E7922}"/>
              </a:ext>
            </a:extLst>
          </p:cNvPr>
          <p:cNvSpPr>
            <a:spLocks noGrp="1" noChangeArrowheads="1"/>
          </p:cNvSpPr>
          <p:nvPr>
            <p:ph type="body" sz="quarter" idx="3"/>
          </p:nvPr>
        </p:nvSpPr>
        <p:spPr bwMode="auto">
          <a:xfrm>
            <a:off x="931863" y="4408488"/>
            <a:ext cx="5127625" cy="417830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294" name="Rectangle 6">
            <a:extLst>
              <a:ext uri="{FF2B5EF4-FFF2-40B4-BE49-F238E27FC236}">
                <a16:creationId xmlns:a16="http://schemas.microsoft.com/office/drawing/2014/main" id="{ADA60C0B-A862-422B-9F9D-21D78828696F}"/>
              </a:ext>
            </a:extLst>
          </p:cNvPr>
          <p:cNvSpPr>
            <a:spLocks noGrp="1" noChangeArrowheads="1"/>
          </p:cNvSpPr>
          <p:nvPr>
            <p:ph type="ftr" sz="quarter" idx="4"/>
          </p:nvPr>
        </p:nvSpPr>
        <p:spPr bwMode="auto">
          <a:xfrm>
            <a:off x="0" y="8818563"/>
            <a:ext cx="3030538" cy="463550"/>
          </a:xfrm>
          <a:prstGeom prst="rect">
            <a:avLst/>
          </a:prstGeom>
          <a:noFill/>
          <a:ln w="9525">
            <a:noFill/>
            <a:miter lim="800000"/>
            <a:headEnd/>
            <a:tailEnd/>
          </a:ln>
          <a:effectLst/>
        </p:spPr>
        <p:txBody>
          <a:bodyPr vert="horz" wrap="square" lIns="92983" tIns="46491" rIns="92983" bIns="46491" numCol="1" anchor="b" anchorCtr="0" compatLnSpc="1">
            <a:prstTxWarp prst="textNoShape">
              <a:avLst/>
            </a:prstTxWarp>
          </a:bodyPr>
          <a:lstStyle>
            <a:lvl1pPr defTabSz="928688" eaLnBrk="1" fontAlgn="auto" hangingPunct="1">
              <a:spcBef>
                <a:spcPts val="0"/>
              </a:spcBef>
              <a:spcAft>
                <a:spcPts val="0"/>
              </a:spcAft>
              <a:defRPr sz="1200">
                <a:latin typeface="Arial" charset="0"/>
              </a:defRPr>
            </a:lvl1pPr>
          </a:lstStyle>
          <a:p>
            <a:pPr>
              <a:defRPr/>
            </a:pPr>
            <a:endParaRPr lang="en-US"/>
          </a:p>
        </p:txBody>
      </p:sp>
      <p:sp>
        <p:nvSpPr>
          <p:cNvPr id="12295" name="Rectangle 7">
            <a:extLst>
              <a:ext uri="{FF2B5EF4-FFF2-40B4-BE49-F238E27FC236}">
                <a16:creationId xmlns:a16="http://schemas.microsoft.com/office/drawing/2014/main" id="{394D1F3D-1AB1-4388-8F31-CC4960C94503}"/>
              </a:ext>
            </a:extLst>
          </p:cNvPr>
          <p:cNvSpPr>
            <a:spLocks noGrp="1" noChangeArrowheads="1"/>
          </p:cNvSpPr>
          <p:nvPr>
            <p:ph type="sldNum" sz="quarter" idx="5"/>
          </p:nvPr>
        </p:nvSpPr>
        <p:spPr bwMode="auto">
          <a:xfrm>
            <a:off x="3960813" y="8818563"/>
            <a:ext cx="3030537" cy="463550"/>
          </a:xfrm>
          <a:prstGeom prst="rect">
            <a:avLst/>
          </a:prstGeom>
          <a:noFill/>
          <a:ln w="9525">
            <a:noFill/>
            <a:miter lim="800000"/>
            <a:headEnd/>
            <a:tailEnd/>
          </a:ln>
          <a:effectLst/>
        </p:spPr>
        <p:txBody>
          <a:bodyPr vert="horz" wrap="square" lIns="92983" tIns="46491" rIns="92983" bIns="46491" numCol="1" anchor="b" anchorCtr="0" compatLnSpc="1">
            <a:prstTxWarp prst="textNoShape">
              <a:avLst/>
            </a:prstTxWarp>
          </a:bodyPr>
          <a:lstStyle>
            <a:lvl1pPr algn="r" defTabSz="928688" eaLnBrk="1" fontAlgn="auto" hangingPunct="1">
              <a:spcBef>
                <a:spcPts val="0"/>
              </a:spcBef>
              <a:spcAft>
                <a:spcPts val="0"/>
              </a:spcAft>
              <a:defRPr sz="1200">
                <a:latin typeface="+mn-lt"/>
              </a:defRPr>
            </a:lvl1pPr>
          </a:lstStyle>
          <a:p>
            <a:pPr>
              <a:defRPr/>
            </a:pPr>
            <a:fld id="{6E537FE4-3D3F-4FD2-93AB-C41F62116BA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a:extLst>
              <a:ext uri="{FF2B5EF4-FFF2-40B4-BE49-F238E27FC236}">
                <a16:creationId xmlns:a16="http://schemas.microsoft.com/office/drawing/2014/main" id="{6F26C205-BBFF-4FF7-BA3E-3FB232CE44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35D63B7B-AB65-4B39-A6A5-2B293C743C62}" type="slidenum">
              <a:rPr lang="en-US" altLang="en-US" smtClean="0">
                <a:latin typeface="Arial" panose="020B0604020202020204" pitchFamily="34" charset="0"/>
              </a:rPr>
              <a:pPr fontAlgn="base">
                <a:spcBef>
                  <a:spcPct val="0"/>
                </a:spcBef>
                <a:spcAft>
                  <a:spcPct val="0"/>
                </a:spcAft>
              </a:pPr>
              <a:t>1</a:t>
            </a:fld>
            <a:endParaRPr lang="en-US" altLang="en-US">
              <a:latin typeface="Arial" panose="020B0604020202020204" pitchFamily="34" charset="0"/>
            </a:endParaRPr>
          </a:p>
        </p:txBody>
      </p:sp>
      <p:sp>
        <p:nvSpPr>
          <p:cNvPr id="13315" name="Rectangle 2">
            <a:extLst>
              <a:ext uri="{FF2B5EF4-FFF2-40B4-BE49-F238E27FC236}">
                <a16:creationId xmlns:a16="http://schemas.microsoft.com/office/drawing/2014/main" id="{3559B3BD-EF8C-4987-9321-0E0F4FA1FD37}"/>
              </a:ext>
            </a:extLst>
          </p:cNvPr>
          <p:cNvSpPr>
            <a:spLocks noGrp="1" noRot="1" noChangeAspect="1" noChangeArrowheads="1" noTextEdit="1"/>
          </p:cNvSpPr>
          <p:nvPr>
            <p:ph type="sldImg"/>
          </p:nvPr>
        </p:nvSpPr>
        <p:spPr>
          <a:ln/>
        </p:spPr>
      </p:sp>
      <p:sp>
        <p:nvSpPr>
          <p:cNvPr id="13316" name="Rectangle 3">
            <a:extLst>
              <a:ext uri="{FF2B5EF4-FFF2-40B4-BE49-F238E27FC236}">
                <a16:creationId xmlns:a16="http://schemas.microsoft.com/office/drawing/2014/main" id="{B7C63445-443B-421C-AFA7-234ADEF5AEC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5592CDCB-C295-4A3C-8E85-40676DB3CC9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E7E5FBC8-64A9-4CBB-97DF-98DD70D3BA95}" type="slidenum">
              <a:rPr lang="en-US" altLang="en-US" smtClean="0">
                <a:latin typeface="Arial" panose="020B0604020202020204" pitchFamily="34" charset="0"/>
              </a:rPr>
              <a:pPr fontAlgn="base">
                <a:spcBef>
                  <a:spcPct val="0"/>
                </a:spcBef>
                <a:spcAft>
                  <a:spcPct val="0"/>
                </a:spcAft>
              </a:pPr>
              <a:t>10</a:t>
            </a:fld>
            <a:endParaRPr lang="en-US" altLang="en-US">
              <a:latin typeface="Arial" panose="020B0604020202020204" pitchFamily="34" charset="0"/>
            </a:endParaRPr>
          </a:p>
        </p:txBody>
      </p:sp>
      <p:sp>
        <p:nvSpPr>
          <p:cNvPr id="29699" name="Rectangle 2">
            <a:extLst>
              <a:ext uri="{FF2B5EF4-FFF2-40B4-BE49-F238E27FC236}">
                <a16:creationId xmlns:a16="http://schemas.microsoft.com/office/drawing/2014/main" id="{DDF7916F-FADB-4924-A72F-A3ABF2D60ECA}"/>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913C34E8-961A-4979-AB72-385F67B6DDC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1BA18EDC-7366-47B0-803E-EEB4D7B850E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950A7E4C-D9DA-4EF9-8605-2DB5BE4FED9D}" type="slidenum">
              <a:rPr lang="en-US" altLang="en-US" smtClean="0">
                <a:latin typeface="Arial" panose="020B0604020202020204" pitchFamily="34" charset="0"/>
              </a:rPr>
              <a:pPr fontAlgn="base">
                <a:spcBef>
                  <a:spcPct val="0"/>
                </a:spcBef>
                <a:spcAft>
                  <a:spcPct val="0"/>
                </a:spcAft>
              </a:pPr>
              <a:t>11</a:t>
            </a:fld>
            <a:endParaRPr lang="en-US" altLang="en-US">
              <a:latin typeface="Arial" panose="020B0604020202020204" pitchFamily="34" charset="0"/>
            </a:endParaRPr>
          </a:p>
        </p:txBody>
      </p:sp>
      <p:sp>
        <p:nvSpPr>
          <p:cNvPr id="31747" name="Rectangle 2">
            <a:extLst>
              <a:ext uri="{FF2B5EF4-FFF2-40B4-BE49-F238E27FC236}">
                <a16:creationId xmlns:a16="http://schemas.microsoft.com/office/drawing/2014/main" id="{33B402E4-0D4B-4145-AD6A-B7ECDCAC1DEF}"/>
              </a:ext>
            </a:extLst>
          </p:cNvPr>
          <p:cNvSpPr>
            <a:spLocks noGrp="1" noRot="1" noChangeAspect="1" noChangeArrowheads="1" noTextEdit="1"/>
          </p:cNvSpPr>
          <p:nvPr>
            <p:ph type="sldImg"/>
          </p:nvPr>
        </p:nvSpPr>
        <p:spPr>
          <a:ln/>
        </p:spPr>
      </p:sp>
      <p:sp>
        <p:nvSpPr>
          <p:cNvPr id="31748" name="Rectangle 3">
            <a:extLst>
              <a:ext uri="{FF2B5EF4-FFF2-40B4-BE49-F238E27FC236}">
                <a16:creationId xmlns:a16="http://schemas.microsoft.com/office/drawing/2014/main" id="{5B8B9D6C-DBD9-414B-9D61-1D97C5F5785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D758B86F-39F6-4A2C-B100-D974939EB1F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27CBC48E-BF77-44CD-853A-163EDA371A81}" type="slidenum">
              <a:rPr lang="en-US" altLang="en-US" smtClean="0">
                <a:latin typeface="Arial" panose="020B0604020202020204" pitchFamily="34" charset="0"/>
              </a:rPr>
              <a:pPr fontAlgn="base">
                <a:spcBef>
                  <a:spcPct val="0"/>
                </a:spcBef>
                <a:spcAft>
                  <a:spcPct val="0"/>
                </a:spcAft>
              </a:pPr>
              <a:t>12</a:t>
            </a:fld>
            <a:endParaRPr lang="en-US" altLang="en-US">
              <a:latin typeface="Arial" panose="020B0604020202020204" pitchFamily="34" charset="0"/>
            </a:endParaRPr>
          </a:p>
        </p:txBody>
      </p:sp>
      <p:sp>
        <p:nvSpPr>
          <p:cNvPr id="31747" name="Rectangle 2">
            <a:extLst>
              <a:ext uri="{FF2B5EF4-FFF2-40B4-BE49-F238E27FC236}">
                <a16:creationId xmlns:a16="http://schemas.microsoft.com/office/drawing/2014/main" id="{9CB38597-B8FD-47C2-AEE1-E26AE33C0B7A}"/>
              </a:ext>
            </a:extLst>
          </p:cNvPr>
          <p:cNvSpPr>
            <a:spLocks noGrp="1" noRot="1" noChangeAspect="1" noChangeArrowheads="1" noTextEdit="1"/>
          </p:cNvSpPr>
          <p:nvPr>
            <p:ph type="sldImg"/>
          </p:nvPr>
        </p:nvSpPr>
        <p:spPr>
          <a:ln/>
        </p:spPr>
      </p:sp>
      <p:sp>
        <p:nvSpPr>
          <p:cNvPr id="31748" name="Rectangle 3">
            <a:extLst>
              <a:ext uri="{FF2B5EF4-FFF2-40B4-BE49-F238E27FC236}">
                <a16:creationId xmlns:a16="http://schemas.microsoft.com/office/drawing/2014/main" id="{9810DFD6-B37A-4223-9495-6F00BD11199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911EADAB-F9BD-44D4-857E-DD17322A296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1A39B21F-A8EB-4A81-A312-363E6A5DE14D}" type="slidenum">
              <a:rPr lang="en-US" altLang="en-US" smtClean="0">
                <a:latin typeface="Arial" panose="020B0604020202020204" pitchFamily="34" charset="0"/>
              </a:rPr>
              <a:pPr fontAlgn="base">
                <a:spcBef>
                  <a:spcPct val="0"/>
                </a:spcBef>
                <a:spcAft>
                  <a:spcPct val="0"/>
                </a:spcAft>
              </a:pPr>
              <a:t>13</a:t>
            </a:fld>
            <a:endParaRPr lang="en-US" altLang="en-US">
              <a:latin typeface="Arial" panose="020B0604020202020204" pitchFamily="34" charset="0"/>
            </a:endParaRPr>
          </a:p>
        </p:txBody>
      </p:sp>
      <p:sp>
        <p:nvSpPr>
          <p:cNvPr id="33795" name="Rectangle 2">
            <a:extLst>
              <a:ext uri="{FF2B5EF4-FFF2-40B4-BE49-F238E27FC236}">
                <a16:creationId xmlns:a16="http://schemas.microsoft.com/office/drawing/2014/main" id="{7775AB7A-4981-412A-8248-D450D7FC24B7}"/>
              </a:ext>
            </a:extLst>
          </p:cNvPr>
          <p:cNvSpPr>
            <a:spLocks noGrp="1" noRot="1" noChangeAspect="1" noChangeArrowheads="1" noTextEdit="1"/>
          </p:cNvSpPr>
          <p:nvPr>
            <p:ph type="sldImg"/>
          </p:nvPr>
        </p:nvSpPr>
        <p:spPr>
          <a:ln/>
        </p:spPr>
      </p:sp>
      <p:sp>
        <p:nvSpPr>
          <p:cNvPr id="33796" name="Rectangle 3">
            <a:extLst>
              <a:ext uri="{FF2B5EF4-FFF2-40B4-BE49-F238E27FC236}">
                <a16:creationId xmlns:a16="http://schemas.microsoft.com/office/drawing/2014/main" id="{BB613688-3E1C-4126-9D57-64F74528E32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1EBD947D-DD92-4816-8821-AA9A2F107AA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61DB9FA1-F1C0-48BF-93E0-B200F6548486}" type="slidenum">
              <a:rPr lang="en-US" altLang="en-US" smtClean="0">
                <a:latin typeface="Arial" panose="020B0604020202020204" pitchFamily="34" charset="0"/>
              </a:rPr>
              <a:pPr fontAlgn="base">
                <a:spcBef>
                  <a:spcPct val="0"/>
                </a:spcBef>
                <a:spcAft>
                  <a:spcPct val="0"/>
                </a:spcAft>
              </a:pPr>
              <a:t>14</a:t>
            </a:fld>
            <a:endParaRPr lang="en-US" altLang="en-US">
              <a:latin typeface="Arial" panose="020B0604020202020204" pitchFamily="34" charset="0"/>
            </a:endParaRPr>
          </a:p>
        </p:txBody>
      </p:sp>
      <p:sp>
        <p:nvSpPr>
          <p:cNvPr id="35843" name="Rectangle 2">
            <a:extLst>
              <a:ext uri="{FF2B5EF4-FFF2-40B4-BE49-F238E27FC236}">
                <a16:creationId xmlns:a16="http://schemas.microsoft.com/office/drawing/2014/main" id="{8EF3AF3F-3F19-4C58-A4DF-DD59C55BFE0D}"/>
              </a:ext>
            </a:extLst>
          </p:cNvPr>
          <p:cNvSpPr>
            <a:spLocks noGrp="1" noRot="1" noChangeAspect="1" noChangeArrowheads="1" noTextEdit="1"/>
          </p:cNvSpPr>
          <p:nvPr>
            <p:ph type="sldImg"/>
          </p:nvPr>
        </p:nvSpPr>
        <p:spPr>
          <a:ln/>
        </p:spPr>
      </p:sp>
      <p:sp>
        <p:nvSpPr>
          <p:cNvPr id="35844" name="Rectangle 3">
            <a:extLst>
              <a:ext uri="{FF2B5EF4-FFF2-40B4-BE49-F238E27FC236}">
                <a16:creationId xmlns:a16="http://schemas.microsoft.com/office/drawing/2014/main" id="{51771DFE-2640-4A51-89A0-A574BC841E5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a:extLst>
              <a:ext uri="{FF2B5EF4-FFF2-40B4-BE49-F238E27FC236}">
                <a16:creationId xmlns:a16="http://schemas.microsoft.com/office/drawing/2014/main" id="{DBA42CB0-48E0-43A0-AB19-A3F0E289427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246A9805-7A93-461C-97D2-08412B1D3207}" type="slidenum">
              <a:rPr lang="en-US" altLang="en-US" smtClean="0">
                <a:latin typeface="Arial" panose="020B0604020202020204" pitchFamily="34" charset="0"/>
              </a:rPr>
              <a:pPr fontAlgn="base">
                <a:spcBef>
                  <a:spcPct val="0"/>
                </a:spcBef>
                <a:spcAft>
                  <a:spcPct val="0"/>
                </a:spcAft>
              </a:pPr>
              <a:t>15</a:t>
            </a:fld>
            <a:endParaRPr lang="en-US" altLang="en-US">
              <a:latin typeface="Arial" panose="020B0604020202020204" pitchFamily="34" charset="0"/>
            </a:endParaRPr>
          </a:p>
        </p:txBody>
      </p:sp>
      <p:sp>
        <p:nvSpPr>
          <p:cNvPr id="37891" name="Rectangle 2">
            <a:extLst>
              <a:ext uri="{FF2B5EF4-FFF2-40B4-BE49-F238E27FC236}">
                <a16:creationId xmlns:a16="http://schemas.microsoft.com/office/drawing/2014/main" id="{FF9A9DC2-49FE-4AE9-A60A-1A50805FE7E1}"/>
              </a:ext>
            </a:extLst>
          </p:cNvPr>
          <p:cNvSpPr>
            <a:spLocks noGrp="1" noRot="1" noChangeAspect="1" noChangeArrowheads="1" noTextEdit="1"/>
          </p:cNvSpPr>
          <p:nvPr>
            <p:ph type="sldImg"/>
          </p:nvPr>
        </p:nvSpPr>
        <p:spPr>
          <a:ln/>
        </p:spPr>
      </p:sp>
      <p:sp>
        <p:nvSpPr>
          <p:cNvPr id="37892" name="Rectangle 3">
            <a:extLst>
              <a:ext uri="{FF2B5EF4-FFF2-40B4-BE49-F238E27FC236}">
                <a16:creationId xmlns:a16="http://schemas.microsoft.com/office/drawing/2014/main" id="{97180F4A-B073-4F3B-89C5-0DC8D06E998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a:extLst>
              <a:ext uri="{FF2B5EF4-FFF2-40B4-BE49-F238E27FC236}">
                <a16:creationId xmlns:a16="http://schemas.microsoft.com/office/drawing/2014/main" id="{FAC1657F-35AF-4CC5-A17B-7C882FFFF53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fld id="{CC312657-361F-4569-B37B-829A7FA89F1F}" type="slidenum">
              <a:rPr lang="en-US" altLang="en-US">
                <a:latin typeface="Arial" panose="020B0604020202020204" pitchFamily="34" charset="0"/>
              </a:rPr>
              <a:pPr/>
              <a:t>16</a:t>
            </a:fld>
            <a:endParaRPr lang="en-US" altLang="en-US">
              <a:latin typeface="Arial" panose="020B0604020202020204" pitchFamily="34" charset="0"/>
            </a:endParaRPr>
          </a:p>
        </p:txBody>
      </p:sp>
      <p:sp>
        <p:nvSpPr>
          <p:cNvPr id="39939" name="Rectangle 2">
            <a:extLst>
              <a:ext uri="{FF2B5EF4-FFF2-40B4-BE49-F238E27FC236}">
                <a16:creationId xmlns:a16="http://schemas.microsoft.com/office/drawing/2014/main" id="{04D85809-D24D-41E1-9952-4D04AE17F6E2}"/>
              </a:ext>
            </a:extLst>
          </p:cNvPr>
          <p:cNvSpPr>
            <a:spLocks noGrp="1" noRot="1" noChangeAspect="1" noChangeArrowheads="1" noTextEdit="1"/>
          </p:cNvSpPr>
          <p:nvPr>
            <p:ph type="sldImg"/>
          </p:nvPr>
        </p:nvSpPr>
        <p:spPr>
          <a:ln/>
        </p:spPr>
      </p:sp>
      <p:sp>
        <p:nvSpPr>
          <p:cNvPr id="39940" name="Rectangle 3">
            <a:extLst>
              <a:ext uri="{FF2B5EF4-FFF2-40B4-BE49-F238E27FC236}">
                <a16:creationId xmlns:a16="http://schemas.microsoft.com/office/drawing/2014/main" id="{5ECB007E-76DA-4DB2-B1E9-F0931429F2B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a:extLst>
              <a:ext uri="{FF2B5EF4-FFF2-40B4-BE49-F238E27FC236}">
                <a16:creationId xmlns:a16="http://schemas.microsoft.com/office/drawing/2014/main" id="{4269025D-DABC-4463-96B4-A9DC98D497E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BDC1BC09-3F33-4636-B47F-94198F5490FD}" type="slidenum">
              <a:rPr lang="en-US" altLang="en-US" smtClean="0">
                <a:latin typeface="Arial" panose="020B0604020202020204" pitchFamily="34" charset="0"/>
              </a:rPr>
              <a:pPr fontAlgn="base">
                <a:spcBef>
                  <a:spcPct val="0"/>
                </a:spcBef>
                <a:spcAft>
                  <a:spcPct val="0"/>
                </a:spcAft>
              </a:pPr>
              <a:t>17</a:t>
            </a:fld>
            <a:endParaRPr lang="en-US" altLang="en-US">
              <a:latin typeface="Arial" panose="020B0604020202020204" pitchFamily="34" charset="0"/>
            </a:endParaRPr>
          </a:p>
        </p:txBody>
      </p:sp>
      <p:sp>
        <p:nvSpPr>
          <p:cNvPr id="41987" name="Rectangle 2">
            <a:extLst>
              <a:ext uri="{FF2B5EF4-FFF2-40B4-BE49-F238E27FC236}">
                <a16:creationId xmlns:a16="http://schemas.microsoft.com/office/drawing/2014/main" id="{D3015A11-7966-4685-B54A-7528E3FE7971}"/>
              </a:ext>
            </a:extLst>
          </p:cNvPr>
          <p:cNvSpPr>
            <a:spLocks noGrp="1" noRot="1" noChangeAspect="1" noChangeArrowheads="1" noTextEdit="1"/>
          </p:cNvSpPr>
          <p:nvPr>
            <p:ph type="sldImg"/>
          </p:nvPr>
        </p:nvSpPr>
        <p:spPr>
          <a:ln/>
        </p:spPr>
      </p:sp>
      <p:sp>
        <p:nvSpPr>
          <p:cNvPr id="41988" name="Rectangle 3">
            <a:extLst>
              <a:ext uri="{FF2B5EF4-FFF2-40B4-BE49-F238E27FC236}">
                <a16:creationId xmlns:a16="http://schemas.microsoft.com/office/drawing/2014/main" id="{29E6449A-3E0E-4815-8558-EC87F64A5ED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a:extLst>
              <a:ext uri="{FF2B5EF4-FFF2-40B4-BE49-F238E27FC236}">
                <a16:creationId xmlns:a16="http://schemas.microsoft.com/office/drawing/2014/main" id="{51116014-D361-4077-98A4-AE0EF714DB5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F5DE5EED-40C1-472E-821C-C2AECD114CAE}" type="slidenum">
              <a:rPr lang="en-US" altLang="en-US" smtClean="0">
                <a:latin typeface="Arial" panose="020B0604020202020204" pitchFamily="34" charset="0"/>
              </a:rPr>
              <a:pPr fontAlgn="base">
                <a:spcBef>
                  <a:spcPct val="0"/>
                </a:spcBef>
                <a:spcAft>
                  <a:spcPct val="0"/>
                </a:spcAft>
              </a:pPr>
              <a:t>18</a:t>
            </a:fld>
            <a:endParaRPr lang="en-US" altLang="en-US">
              <a:latin typeface="Arial" panose="020B0604020202020204" pitchFamily="34" charset="0"/>
            </a:endParaRPr>
          </a:p>
        </p:txBody>
      </p:sp>
      <p:sp>
        <p:nvSpPr>
          <p:cNvPr id="44035" name="Rectangle 2">
            <a:extLst>
              <a:ext uri="{FF2B5EF4-FFF2-40B4-BE49-F238E27FC236}">
                <a16:creationId xmlns:a16="http://schemas.microsoft.com/office/drawing/2014/main" id="{88484EF2-73C8-4AED-8076-72EA06FAC181}"/>
              </a:ext>
            </a:extLst>
          </p:cNvPr>
          <p:cNvSpPr>
            <a:spLocks noGrp="1" noRot="1" noChangeAspect="1" noChangeArrowheads="1" noTextEdit="1"/>
          </p:cNvSpPr>
          <p:nvPr>
            <p:ph type="sldImg"/>
          </p:nvPr>
        </p:nvSpPr>
        <p:spPr>
          <a:ln/>
        </p:spPr>
      </p:sp>
      <p:sp>
        <p:nvSpPr>
          <p:cNvPr id="44036" name="Rectangle 3">
            <a:extLst>
              <a:ext uri="{FF2B5EF4-FFF2-40B4-BE49-F238E27FC236}">
                <a16:creationId xmlns:a16="http://schemas.microsoft.com/office/drawing/2014/main" id="{577C5ECC-4EB4-4966-838B-918713B896E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9762401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E20612D7-D5D5-45BD-BAFB-BABADC5DB44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CEC4CD2-D15D-4696-A794-14F542FF229D}" type="slidenum">
              <a:rPr lang="en-US" altLang="en-US" smtClean="0">
                <a:latin typeface="Arial" panose="020B0604020202020204" pitchFamily="34" charset="0"/>
              </a:rPr>
              <a:pPr fontAlgn="base">
                <a:spcBef>
                  <a:spcPct val="0"/>
                </a:spcBef>
                <a:spcAft>
                  <a:spcPct val="0"/>
                </a:spcAft>
              </a:pPr>
              <a:t>19</a:t>
            </a:fld>
            <a:endParaRPr lang="en-US" altLang="en-US">
              <a:latin typeface="Arial" panose="020B0604020202020204" pitchFamily="34" charset="0"/>
            </a:endParaRPr>
          </a:p>
        </p:txBody>
      </p:sp>
      <p:sp>
        <p:nvSpPr>
          <p:cNvPr id="35843" name="Rectangle 2">
            <a:extLst>
              <a:ext uri="{FF2B5EF4-FFF2-40B4-BE49-F238E27FC236}">
                <a16:creationId xmlns:a16="http://schemas.microsoft.com/office/drawing/2014/main" id="{0CF84458-3E54-4E51-AC1D-CA3ACEBBA389}"/>
              </a:ext>
            </a:extLst>
          </p:cNvPr>
          <p:cNvSpPr>
            <a:spLocks noGrp="1" noRot="1" noChangeAspect="1" noChangeArrowheads="1" noTextEdit="1"/>
          </p:cNvSpPr>
          <p:nvPr>
            <p:ph type="sldImg"/>
          </p:nvPr>
        </p:nvSpPr>
        <p:spPr>
          <a:ln/>
        </p:spPr>
      </p:sp>
      <p:sp>
        <p:nvSpPr>
          <p:cNvPr id="35844" name="Rectangle 3">
            <a:extLst>
              <a:ext uri="{FF2B5EF4-FFF2-40B4-BE49-F238E27FC236}">
                <a16:creationId xmlns:a16="http://schemas.microsoft.com/office/drawing/2014/main" id="{82E086AA-952F-4A76-88E6-BEBA2147E0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9030019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BE3D4039-1BD9-4F33-A2DD-11B6D36E5A3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484ABCD9-8537-4824-9D2B-410EB493B1E6}" type="slidenum">
              <a:rPr lang="en-US" altLang="en-US" smtClean="0">
                <a:latin typeface="Arial" panose="020B0604020202020204" pitchFamily="34" charset="0"/>
              </a:rPr>
              <a:pPr fontAlgn="base">
                <a:spcBef>
                  <a:spcPct val="0"/>
                </a:spcBef>
                <a:spcAft>
                  <a:spcPct val="0"/>
                </a:spcAft>
              </a:pPr>
              <a:t>2</a:t>
            </a:fld>
            <a:endParaRPr lang="en-US" altLang="en-US">
              <a:latin typeface="Arial" panose="020B0604020202020204" pitchFamily="34" charset="0"/>
            </a:endParaRPr>
          </a:p>
        </p:txBody>
      </p:sp>
      <p:sp>
        <p:nvSpPr>
          <p:cNvPr id="15363" name="Rectangle 2">
            <a:extLst>
              <a:ext uri="{FF2B5EF4-FFF2-40B4-BE49-F238E27FC236}">
                <a16:creationId xmlns:a16="http://schemas.microsoft.com/office/drawing/2014/main" id="{A505157A-CF2C-4652-A3A8-EFEC205DB05B}"/>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292DC143-8D6B-4FA4-9188-649F71BF22C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C4C003C7-B21A-493A-A2C8-5388CDB5E7F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918B6E17-9641-4C06-B5F2-8AC6D070D4CF}" type="slidenum">
              <a:rPr lang="en-US" altLang="en-US" smtClean="0">
                <a:latin typeface="Arial" panose="020B0604020202020204" pitchFamily="34" charset="0"/>
              </a:rPr>
              <a:pPr fontAlgn="base">
                <a:spcBef>
                  <a:spcPct val="0"/>
                </a:spcBef>
                <a:spcAft>
                  <a:spcPct val="0"/>
                </a:spcAft>
              </a:pPr>
              <a:t>20</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B2618D34-4A9B-4A2C-8387-77E403FEDE44}"/>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FC968C76-A755-43B4-B023-C91478F48DB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a:extLst>
              <a:ext uri="{FF2B5EF4-FFF2-40B4-BE49-F238E27FC236}">
                <a16:creationId xmlns:a16="http://schemas.microsoft.com/office/drawing/2014/main" id="{E44D449B-BD7E-4491-86D1-65BF7576984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BD268BDE-83A8-4E43-AA1A-69C14E459DEC}" type="slidenum">
              <a:rPr lang="en-US" altLang="en-US" smtClean="0">
                <a:latin typeface="Arial" panose="020B0604020202020204" pitchFamily="34" charset="0"/>
              </a:rPr>
              <a:pPr fontAlgn="base">
                <a:spcBef>
                  <a:spcPct val="0"/>
                </a:spcBef>
                <a:spcAft>
                  <a:spcPct val="0"/>
                </a:spcAft>
              </a:pPr>
              <a:t>21</a:t>
            </a:fld>
            <a:endParaRPr lang="en-US" altLang="en-US">
              <a:latin typeface="Arial" panose="020B0604020202020204" pitchFamily="34" charset="0"/>
            </a:endParaRPr>
          </a:p>
        </p:txBody>
      </p:sp>
      <p:sp>
        <p:nvSpPr>
          <p:cNvPr id="48131" name="Rectangle 2">
            <a:extLst>
              <a:ext uri="{FF2B5EF4-FFF2-40B4-BE49-F238E27FC236}">
                <a16:creationId xmlns:a16="http://schemas.microsoft.com/office/drawing/2014/main" id="{F3679C32-040D-40B4-91F4-12216719C36E}"/>
              </a:ext>
            </a:extLst>
          </p:cNvPr>
          <p:cNvSpPr>
            <a:spLocks noGrp="1" noRot="1" noChangeAspect="1" noChangeArrowheads="1" noTextEdit="1"/>
          </p:cNvSpPr>
          <p:nvPr>
            <p:ph type="sldImg"/>
          </p:nvPr>
        </p:nvSpPr>
        <p:spPr>
          <a:ln/>
        </p:spPr>
      </p:sp>
      <p:sp>
        <p:nvSpPr>
          <p:cNvPr id="48132" name="Rectangle 3">
            <a:extLst>
              <a:ext uri="{FF2B5EF4-FFF2-40B4-BE49-F238E27FC236}">
                <a16:creationId xmlns:a16="http://schemas.microsoft.com/office/drawing/2014/main" id="{7D1FFE83-1681-4B1B-B00C-D42C9D49C7D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a:extLst>
              <a:ext uri="{FF2B5EF4-FFF2-40B4-BE49-F238E27FC236}">
                <a16:creationId xmlns:a16="http://schemas.microsoft.com/office/drawing/2014/main" id="{75B654A8-EDB2-465C-9BAE-A9A98434AFE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fontAlgn="base">
              <a:spcBef>
                <a:spcPct val="0"/>
              </a:spcBef>
              <a:spcAft>
                <a:spcPct val="0"/>
              </a:spcAft>
              <a:defRPr>
                <a:solidFill>
                  <a:schemeClr val="tx1"/>
                </a:solidFill>
                <a:latin typeface="Intel Clear" panose="020B0604020203020204" pitchFamily="34" charset="0"/>
              </a:defRPr>
            </a:lvl6pPr>
            <a:lvl7pPr marL="2971800" indent="-228600" defTabSz="928688" fontAlgn="base">
              <a:spcBef>
                <a:spcPct val="0"/>
              </a:spcBef>
              <a:spcAft>
                <a:spcPct val="0"/>
              </a:spcAft>
              <a:defRPr>
                <a:solidFill>
                  <a:schemeClr val="tx1"/>
                </a:solidFill>
                <a:latin typeface="Intel Clear" panose="020B0604020203020204" pitchFamily="34" charset="0"/>
              </a:defRPr>
            </a:lvl7pPr>
            <a:lvl8pPr marL="3429000" indent="-228600" defTabSz="928688" fontAlgn="base">
              <a:spcBef>
                <a:spcPct val="0"/>
              </a:spcBef>
              <a:spcAft>
                <a:spcPct val="0"/>
              </a:spcAft>
              <a:defRPr>
                <a:solidFill>
                  <a:schemeClr val="tx1"/>
                </a:solidFill>
                <a:latin typeface="Intel Clear" panose="020B0604020203020204" pitchFamily="34" charset="0"/>
              </a:defRPr>
            </a:lvl8pPr>
            <a:lvl9pPr marL="3886200" indent="-228600" defTabSz="928688" fontAlgn="base">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909E072E-3C7D-4F5F-9CD7-C2C9E077D5FC}" type="slidenum">
              <a:rPr lang="en-US" altLang="en-US" smtClean="0">
                <a:latin typeface="Arial" panose="020B0604020202020204" pitchFamily="34" charset="0"/>
              </a:rPr>
              <a:pPr fontAlgn="base">
                <a:spcBef>
                  <a:spcPct val="0"/>
                </a:spcBef>
                <a:spcAft>
                  <a:spcPct val="0"/>
                </a:spcAft>
              </a:pPr>
              <a:t>22</a:t>
            </a:fld>
            <a:endParaRPr lang="en-US" altLang="en-US">
              <a:latin typeface="Arial" panose="020B0604020202020204" pitchFamily="34" charset="0"/>
            </a:endParaRPr>
          </a:p>
        </p:txBody>
      </p:sp>
      <p:sp>
        <p:nvSpPr>
          <p:cNvPr id="43011" name="Rectangle 2">
            <a:extLst>
              <a:ext uri="{FF2B5EF4-FFF2-40B4-BE49-F238E27FC236}">
                <a16:creationId xmlns:a16="http://schemas.microsoft.com/office/drawing/2014/main" id="{A0A29E51-3E13-4171-A1E7-456F3F874D46}"/>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39F8E762-175D-4BF1-85CF-FDE5FAA64AD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3540850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a:extLst>
              <a:ext uri="{FF2B5EF4-FFF2-40B4-BE49-F238E27FC236}">
                <a16:creationId xmlns:a16="http://schemas.microsoft.com/office/drawing/2014/main" id="{CDFAE280-80D0-4D6F-8334-683BB7BDC2D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3AA660C4-08B3-4FDD-9717-DF5C43E54A94}" type="slidenum">
              <a:rPr lang="en-US" altLang="en-US" smtClean="0">
                <a:latin typeface="Arial" panose="020B0604020202020204" pitchFamily="34" charset="0"/>
              </a:rPr>
              <a:pPr fontAlgn="base">
                <a:spcBef>
                  <a:spcPct val="0"/>
                </a:spcBef>
                <a:spcAft>
                  <a:spcPct val="0"/>
                </a:spcAft>
              </a:pPr>
              <a:t>23</a:t>
            </a:fld>
            <a:endParaRPr lang="en-US" altLang="en-US">
              <a:latin typeface="Arial" panose="020B0604020202020204" pitchFamily="34" charset="0"/>
            </a:endParaRPr>
          </a:p>
        </p:txBody>
      </p:sp>
      <p:sp>
        <p:nvSpPr>
          <p:cNvPr id="50179" name="Rectangle 2">
            <a:extLst>
              <a:ext uri="{FF2B5EF4-FFF2-40B4-BE49-F238E27FC236}">
                <a16:creationId xmlns:a16="http://schemas.microsoft.com/office/drawing/2014/main" id="{7546DBFC-CD10-41CD-8353-8DBFCA260681}"/>
              </a:ext>
            </a:extLst>
          </p:cNvPr>
          <p:cNvSpPr>
            <a:spLocks noGrp="1" noRot="1" noChangeAspect="1" noChangeArrowheads="1" noTextEdit="1"/>
          </p:cNvSpPr>
          <p:nvPr>
            <p:ph type="sldImg"/>
          </p:nvPr>
        </p:nvSpPr>
        <p:spPr>
          <a:ln/>
        </p:spPr>
      </p:sp>
      <p:sp>
        <p:nvSpPr>
          <p:cNvPr id="50180" name="Rectangle 3">
            <a:extLst>
              <a:ext uri="{FF2B5EF4-FFF2-40B4-BE49-F238E27FC236}">
                <a16:creationId xmlns:a16="http://schemas.microsoft.com/office/drawing/2014/main" id="{6EC00865-5C23-4A8E-B847-45031685511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a:extLst>
              <a:ext uri="{FF2B5EF4-FFF2-40B4-BE49-F238E27FC236}">
                <a16:creationId xmlns:a16="http://schemas.microsoft.com/office/drawing/2014/main" id="{CB006943-6265-4882-B26D-8507AB05ABB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C48D56BC-5CE5-4528-91FE-F14A1C300CB4}" type="slidenum">
              <a:rPr lang="en-US" altLang="en-US" smtClean="0">
                <a:latin typeface="Arial" panose="020B0604020202020204" pitchFamily="34" charset="0"/>
              </a:rPr>
              <a:pPr fontAlgn="base">
                <a:spcBef>
                  <a:spcPct val="0"/>
                </a:spcBef>
                <a:spcAft>
                  <a:spcPct val="0"/>
                </a:spcAft>
              </a:pPr>
              <a:t>24</a:t>
            </a:fld>
            <a:endParaRPr lang="en-US" altLang="en-US">
              <a:latin typeface="Arial" panose="020B0604020202020204" pitchFamily="34" charset="0"/>
            </a:endParaRPr>
          </a:p>
        </p:txBody>
      </p:sp>
      <p:sp>
        <p:nvSpPr>
          <p:cNvPr id="52227" name="Rectangle 2">
            <a:extLst>
              <a:ext uri="{FF2B5EF4-FFF2-40B4-BE49-F238E27FC236}">
                <a16:creationId xmlns:a16="http://schemas.microsoft.com/office/drawing/2014/main" id="{8C292136-AB86-44C9-90AB-0FC2BF0CD317}"/>
              </a:ext>
            </a:extLst>
          </p:cNvPr>
          <p:cNvSpPr>
            <a:spLocks noGrp="1" noRot="1" noChangeAspect="1" noChangeArrowheads="1" noTextEdit="1"/>
          </p:cNvSpPr>
          <p:nvPr>
            <p:ph type="sldImg"/>
          </p:nvPr>
        </p:nvSpPr>
        <p:spPr>
          <a:ln/>
        </p:spPr>
      </p:sp>
      <p:sp>
        <p:nvSpPr>
          <p:cNvPr id="52228" name="Rectangle 3">
            <a:extLst>
              <a:ext uri="{FF2B5EF4-FFF2-40B4-BE49-F238E27FC236}">
                <a16:creationId xmlns:a16="http://schemas.microsoft.com/office/drawing/2014/main" id="{5F706317-9533-4890-A95C-AB0B0217E9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a:extLst>
              <a:ext uri="{FF2B5EF4-FFF2-40B4-BE49-F238E27FC236}">
                <a16:creationId xmlns:a16="http://schemas.microsoft.com/office/drawing/2014/main" id="{E265C4A0-1C8A-4D9C-9059-25885586EC5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899F7ECD-372B-4AB9-83D1-FA1A693289DD}" type="slidenum">
              <a:rPr lang="en-US" altLang="en-US" smtClean="0">
                <a:latin typeface="Arial" panose="020B0604020202020204" pitchFamily="34" charset="0"/>
              </a:rPr>
              <a:pPr fontAlgn="base">
                <a:spcBef>
                  <a:spcPct val="0"/>
                </a:spcBef>
                <a:spcAft>
                  <a:spcPct val="0"/>
                </a:spcAft>
              </a:pPr>
              <a:t>25</a:t>
            </a:fld>
            <a:endParaRPr lang="en-US" altLang="en-US">
              <a:latin typeface="Arial" panose="020B0604020202020204" pitchFamily="34" charset="0"/>
            </a:endParaRPr>
          </a:p>
        </p:txBody>
      </p:sp>
      <p:sp>
        <p:nvSpPr>
          <p:cNvPr id="54275" name="Rectangle 2">
            <a:extLst>
              <a:ext uri="{FF2B5EF4-FFF2-40B4-BE49-F238E27FC236}">
                <a16:creationId xmlns:a16="http://schemas.microsoft.com/office/drawing/2014/main" id="{75980F2A-6D15-42BA-9981-A8752007A836}"/>
              </a:ext>
            </a:extLst>
          </p:cNvPr>
          <p:cNvSpPr>
            <a:spLocks noGrp="1" noRot="1" noChangeAspect="1" noChangeArrowheads="1" noTextEdit="1"/>
          </p:cNvSpPr>
          <p:nvPr>
            <p:ph type="sldImg"/>
          </p:nvPr>
        </p:nvSpPr>
        <p:spPr>
          <a:ln/>
        </p:spPr>
      </p:sp>
      <p:sp>
        <p:nvSpPr>
          <p:cNvPr id="54276" name="Rectangle 3">
            <a:extLst>
              <a:ext uri="{FF2B5EF4-FFF2-40B4-BE49-F238E27FC236}">
                <a16:creationId xmlns:a16="http://schemas.microsoft.com/office/drawing/2014/main" id="{BB7DA5F1-96DD-4901-AEA9-A56910B8405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a:extLst>
              <a:ext uri="{FF2B5EF4-FFF2-40B4-BE49-F238E27FC236}">
                <a16:creationId xmlns:a16="http://schemas.microsoft.com/office/drawing/2014/main" id="{4ED53515-939D-4908-958D-A6951EB3DDF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8FB4086-1EEA-4263-A73C-F6ADB8041D89}" type="slidenum">
              <a:rPr lang="en-US" altLang="en-US" smtClean="0">
                <a:latin typeface="Arial" panose="020B0604020202020204" pitchFamily="34" charset="0"/>
              </a:rPr>
              <a:pPr fontAlgn="base">
                <a:spcBef>
                  <a:spcPct val="0"/>
                </a:spcBef>
                <a:spcAft>
                  <a:spcPct val="0"/>
                </a:spcAft>
              </a:pPr>
              <a:t>26</a:t>
            </a:fld>
            <a:endParaRPr lang="en-US" altLang="en-US">
              <a:latin typeface="Arial" panose="020B0604020202020204" pitchFamily="34" charset="0"/>
            </a:endParaRPr>
          </a:p>
        </p:txBody>
      </p:sp>
      <p:sp>
        <p:nvSpPr>
          <p:cNvPr id="58371" name="Rectangle 2">
            <a:extLst>
              <a:ext uri="{FF2B5EF4-FFF2-40B4-BE49-F238E27FC236}">
                <a16:creationId xmlns:a16="http://schemas.microsoft.com/office/drawing/2014/main" id="{BEC989CF-13BE-4AD5-AF16-2B231BAF4304}"/>
              </a:ext>
            </a:extLst>
          </p:cNvPr>
          <p:cNvSpPr>
            <a:spLocks noGrp="1" noRot="1" noChangeAspect="1" noChangeArrowheads="1" noTextEdit="1"/>
          </p:cNvSpPr>
          <p:nvPr>
            <p:ph type="sldImg"/>
          </p:nvPr>
        </p:nvSpPr>
        <p:spPr>
          <a:ln/>
        </p:spPr>
      </p:sp>
      <p:sp>
        <p:nvSpPr>
          <p:cNvPr id="58372" name="Rectangle 3">
            <a:extLst>
              <a:ext uri="{FF2B5EF4-FFF2-40B4-BE49-F238E27FC236}">
                <a16:creationId xmlns:a16="http://schemas.microsoft.com/office/drawing/2014/main" id="{154B2528-3F59-43E9-9B3D-054B256196C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a:extLst>
              <a:ext uri="{FF2B5EF4-FFF2-40B4-BE49-F238E27FC236}">
                <a16:creationId xmlns:a16="http://schemas.microsoft.com/office/drawing/2014/main" id="{DACFE4EC-ADE2-4B6A-8760-E5B5C342276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C337DB8C-065F-417A-A2E6-6AE2F0B4AFF7}" type="slidenum">
              <a:rPr lang="en-US" altLang="en-US" smtClean="0">
                <a:latin typeface="Arial" panose="020B0604020202020204" pitchFamily="34" charset="0"/>
              </a:rPr>
              <a:pPr fontAlgn="base">
                <a:spcBef>
                  <a:spcPct val="0"/>
                </a:spcBef>
                <a:spcAft>
                  <a:spcPct val="0"/>
                </a:spcAft>
              </a:pPr>
              <a:t>27</a:t>
            </a:fld>
            <a:endParaRPr lang="en-US" altLang="en-US">
              <a:latin typeface="Arial" panose="020B0604020202020204" pitchFamily="34" charset="0"/>
            </a:endParaRPr>
          </a:p>
        </p:txBody>
      </p:sp>
      <p:sp>
        <p:nvSpPr>
          <p:cNvPr id="62467" name="Rectangle 2">
            <a:extLst>
              <a:ext uri="{FF2B5EF4-FFF2-40B4-BE49-F238E27FC236}">
                <a16:creationId xmlns:a16="http://schemas.microsoft.com/office/drawing/2014/main" id="{253F2025-F6CB-470A-8F79-1DF9859B9522}"/>
              </a:ext>
            </a:extLst>
          </p:cNvPr>
          <p:cNvSpPr>
            <a:spLocks noGrp="1" noRot="1" noChangeAspect="1" noChangeArrowheads="1" noTextEdit="1"/>
          </p:cNvSpPr>
          <p:nvPr>
            <p:ph type="sldImg"/>
          </p:nvPr>
        </p:nvSpPr>
        <p:spPr>
          <a:ln/>
        </p:spPr>
      </p:sp>
      <p:sp>
        <p:nvSpPr>
          <p:cNvPr id="62468" name="Rectangle 3">
            <a:extLst>
              <a:ext uri="{FF2B5EF4-FFF2-40B4-BE49-F238E27FC236}">
                <a16:creationId xmlns:a16="http://schemas.microsoft.com/office/drawing/2014/main" id="{26EA8053-ED4B-4C7C-AA92-8BC20BD12E7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a:extLst>
              <a:ext uri="{FF2B5EF4-FFF2-40B4-BE49-F238E27FC236}">
                <a16:creationId xmlns:a16="http://schemas.microsoft.com/office/drawing/2014/main" id="{E8DD6FF8-64D4-449D-A1F7-F531CCF5871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38188" indent="-282575" defTabSz="927100">
              <a:spcBef>
                <a:spcPct val="30000"/>
              </a:spcBef>
              <a:defRPr sz="1200">
                <a:solidFill>
                  <a:schemeClr val="tx1"/>
                </a:solidFill>
                <a:latin typeface="Times New Roman" panose="02020603050405020304" pitchFamily="18" charset="0"/>
              </a:defRPr>
            </a:lvl2pPr>
            <a:lvl3pPr marL="1136650" indent="-225425" defTabSz="927100">
              <a:spcBef>
                <a:spcPct val="30000"/>
              </a:spcBef>
              <a:defRPr sz="1200">
                <a:solidFill>
                  <a:schemeClr val="tx1"/>
                </a:solidFill>
                <a:latin typeface="Times New Roman" panose="02020603050405020304" pitchFamily="18" charset="0"/>
              </a:defRPr>
            </a:lvl3pPr>
            <a:lvl4pPr marL="1592263" indent="-225425" defTabSz="927100">
              <a:spcBef>
                <a:spcPct val="30000"/>
              </a:spcBef>
              <a:defRPr sz="1200">
                <a:solidFill>
                  <a:schemeClr val="tx1"/>
                </a:solidFill>
                <a:latin typeface="Times New Roman" panose="02020603050405020304" pitchFamily="18" charset="0"/>
              </a:defRPr>
            </a:lvl4pPr>
            <a:lvl5pPr marL="2046288" indent="-225425" defTabSz="927100">
              <a:spcBef>
                <a:spcPct val="30000"/>
              </a:spcBef>
              <a:defRPr sz="1200">
                <a:solidFill>
                  <a:schemeClr val="tx1"/>
                </a:solidFill>
                <a:latin typeface="Times New Roman" panose="02020603050405020304" pitchFamily="18" charset="0"/>
              </a:defRPr>
            </a:lvl5pPr>
            <a:lvl6pPr marL="2503488" indent="-22542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960688" indent="-22542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417888" indent="-22542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75088" indent="-22542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17E67F3-A187-4B38-920A-49AEC988C60C}" type="slidenum">
              <a:rPr lang="en-US" altLang="en-US" smtClean="0">
                <a:latin typeface="Arial" panose="020B0604020202020204" pitchFamily="34" charset="0"/>
              </a:rPr>
              <a:pPr fontAlgn="base">
                <a:spcBef>
                  <a:spcPct val="0"/>
                </a:spcBef>
                <a:spcAft>
                  <a:spcPct val="0"/>
                </a:spcAft>
              </a:pPr>
              <a:t>28</a:t>
            </a:fld>
            <a:endParaRPr lang="en-US" altLang="en-US">
              <a:latin typeface="Arial" panose="020B0604020202020204" pitchFamily="34" charset="0"/>
            </a:endParaRPr>
          </a:p>
        </p:txBody>
      </p:sp>
      <p:sp>
        <p:nvSpPr>
          <p:cNvPr id="64515" name="Rectangle 2">
            <a:extLst>
              <a:ext uri="{FF2B5EF4-FFF2-40B4-BE49-F238E27FC236}">
                <a16:creationId xmlns:a16="http://schemas.microsoft.com/office/drawing/2014/main" id="{94C209B1-0B51-4985-B599-73E915C5B745}"/>
              </a:ext>
            </a:extLst>
          </p:cNvPr>
          <p:cNvSpPr>
            <a:spLocks noGrp="1" noRot="1" noChangeAspect="1" noChangeArrowheads="1" noTextEdit="1"/>
          </p:cNvSpPr>
          <p:nvPr>
            <p:ph type="sldImg"/>
          </p:nvPr>
        </p:nvSpPr>
        <p:spPr>
          <a:ln/>
        </p:spPr>
      </p:sp>
      <p:sp>
        <p:nvSpPr>
          <p:cNvPr id="64516" name="Rectangle 3">
            <a:extLst>
              <a:ext uri="{FF2B5EF4-FFF2-40B4-BE49-F238E27FC236}">
                <a16:creationId xmlns:a16="http://schemas.microsoft.com/office/drawing/2014/main" id="{9F9E5101-26C7-4064-B131-325457887C4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a:extLst>
              <a:ext uri="{FF2B5EF4-FFF2-40B4-BE49-F238E27FC236}">
                <a16:creationId xmlns:a16="http://schemas.microsoft.com/office/drawing/2014/main" id="{2714E91F-4854-454B-AE22-CE014D268CA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38188" indent="-282575" defTabSz="927100">
              <a:spcBef>
                <a:spcPct val="30000"/>
              </a:spcBef>
              <a:defRPr sz="1200">
                <a:solidFill>
                  <a:schemeClr val="tx1"/>
                </a:solidFill>
                <a:latin typeface="Times New Roman" panose="02020603050405020304" pitchFamily="18" charset="0"/>
              </a:defRPr>
            </a:lvl2pPr>
            <a:lvl3pPr marL="1136650" indent="-225425" defTabSz="927100">
              <a:spcBef>
                <a:spcPct val="30000"/>
              </a:spcBef>
              <a:defRPr sz="1200">
                <a:solidFill>
                  <a:schemeClr val="tx1"/>
                </a:solidFill>
                <a:latin typeface="Times New Roman" panose="02020603050405020304" pitchFamily="18" charset="0"/>
              </a:defRPr>
            </a:lvl3pPr>
            <a:lvl4pPr marL="1592263" indent="-225425" defTabSz="927100">
              <a:spcBef>
                <a:spcPct val="30000"/>
              </a:spcBef>
              <a:defRPr sz="1200">
                <a:solidFill>
                  <a:schemeClr val="tx1"/>
                </a:solidFill>
                <a:latin typeface="Times New Roman" panose="02020603050405020304" pitchFamily="18" charset="0"/>
              </a:defRPr>
            </a:lvl4pPr>
            <a:lvl5pPr marL="2046288" indent="-225425" defTabSz="927100">
              <a:spcBef>
                <a:spcPct val="30000"/>
              </a:spcBef>
              <a:defRPr sz="1200">
                <a:solidFill>
                  <a:schemeClr val="tx1"/>
                </a:solidFill>
                <a:latin typeface="Times New Roman" panose="02020603050405020304" pitchFamily="18" charset="0"/>
              </a:defRPr>
            </a:lvl5pPr>
            <a:lvl6pPr marL="2503488" indent="-22542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960688" indent="-22542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417888" indent="-22542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75088" indent="-22542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8F112FD-7EE9-4FD7-9490-15D40B5F9A5C}" type="slidenum">
              <a:rPr lang="en-US" altLang="en-US" smtClean="0">
                <a:latin typeface="Arial" panose="020B0604020202020204" pitchFamily="34" charset="0"/>
              </a:rPr>
              <a:pPr fontAlgn="base">
                <a:spcBef>
                  <a:spcPct val="0"/>
                </a:spcBef>
                <a:spcAft>
                  <a:spcPct val="0"/>
                </a:spcAft>
              </a:pPr>
              <a:t>29</a:t>
            </a:fld>
            <a:endParaRPr lang="en-US" altLang="en-US">
              <a:latin typeface="Arial" panose="020B0604020202020204" pitchFamily="34" charset="0"/>
            </a:endParaRPr>
          </a:p>
        </p:txBody>
      </p:sp>
      <p:sp>
        <p:nvSpPr>
          <p:cNvPr id="66563" name="Rectangle 2">
            <a:extLst>
              <a:ext uri="{FF2B5EF4-FFF2-40B4-BE49-F238E27FC236}">
                <a16:creationId xmlns:a16="http://schemas.microsoft.com/office/drawing/2014/main" id="{EE347280-10B7-4867-8F30-67BED4D3B3EB}"/>
              </a:ext>
            </a:extLst>
          </p:cNvPr>
          <p:cNvSpPr>
            <a:spLocks noGrp="1" noRot="1" noChangeAspect="1" noChangeArrowheads="1" noTextEdit="1"/>
          </p:cNvSpPr>
          <p:nvPr>
            <p:ph type="sldImg"/>
          </p:nvPr>
        </p:nvSpPr>
        <p:spPr>
          <a:ln/>
        </p:spPr>
      </p:sp>
      <p:sp>
        <p:nvSpPr>
          <p:cNvPr id="66564" name="Rectangle 3">
            <a:extLst>
              <a:ext uri="{FF2B5EF4-FFF2-40B4-BE49-F238E27FC236}">
                <a16:creationId xmlns:a16="http://schemas.microsoft.com/office/drawing/2014/main" id="{E22EB66C-89BF-4460-A72F-2A84DDBF912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BE3D4039-1BD9-4F33-A2DD-11B6D36E5A3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484ABCD9-8537-4824-9D2B-410EB493B1E6}" type="slidenum">
              <a:rPr lang="en-US" altLang="en-US" smtClean="0">
                <a:latin typeface="Arial" panose="020B0604020202020204" pitchFamily="34" charset="0"/>
              </a:rPr>
              <a:pPr fontAlgn="base">
                <a:spcBef>
                  <a:spcPct val="0"/>
                </a:spcBef>
                <a:spcAft>
                  <a:spcPct val="0"/>
                </a:spcAft>
              </a:pPr>
              <a:t>3</a:t>
            </a:fld>
            <a:endParaRPr lang="en-US" altLang="en-US">
              <a:latin typeface="Arial" panose="020B0604020202020204" pitchFamily="34" charset="0"/>
            </a:endParaRPr>
          </a:p>
        </p:txBody>
      </p:sp>
      <p:sp>
        <p:nvSpPr>
          <p:cNvPr id="15363" name="Rectangle 2">
            <a:extLst>
              <a:ext uri="{FF2B5EF4-FFF2-40B4-BE49-F238E27FC236}">
                <a16:creationId xmlns:a16="http://schemas.microsoft.com/office/drawing/2014/main" id="{A505157A-CF2C-4652-A3A8-EFEC205DB05B}"/>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292DC143-8D6B-4FA4-9188-649F71BF22C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746409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656F74E1-EF8F-4E23-A682-4D677B530D9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F90537F5-5F3D-46FA-BE05-B82763C1978E}" type="slidenum">
              <a:rPr lang="en-US" altLang="en-US" smtClean="0">
                <a:latin typeface="Arial" panose="020B0604020202020204" pitchFamily="34" charset="0"/>
              </a:rPr>
              <a:pPr fontAlgn="base">
                <a:spcBef>
                  <a:spcPct val="0"/>
                </a:spcBef>
                <a:spcAft>
                  <a:spcPct val="0"/>
                </a:spcAft>
              </a:pPr>
              <a:t>30</a:t>
            </a:fld>
            <a:endParaRPr lang="en-US" altLang="en-US">
              <a:latin typeface="Arial" panose="020B0604020202020204" pitchFamily="34" charset="0"/>
            </a:endParaRPr>
          </a:p>
        </p:txBody>
      </p:sp>
      <p:sp>
        <p:nvSpPr>
          <p:cNvPr id="68611" name="Rectangle 2">
            <a:extLst>
              <a:ext uri="{FF2B5EF4-FFF2-40B4-BE49-F238E27FC236}">
                <a16:creationId xmlns:a16="http://schemas.microsoft.com/office/drawing/2014/main" id="{E4EAA0C7-3510-42FE-920B-DDA7D375D8B4}"/>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7AAF4758-5B50-489F-ACC7-B7EB2E545BA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656F74E1-EF8F-4E23-A682-4D677B530D9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F90537F5-5F3D-46FA-BE05-B82763C1978E}" type="slidenum">
              <a:rPr lang="en-US" altLang="en-US" smtClean="0">
                <a:latin typeface="Arial" panose="020B0604020202020204" pitchFamily="34" charset="0"/>
              </a:rPr>
              <a:pPr fontAlgn="base">
                <a:spcBef>
                  <a:spcPct val="0"/>
                </a:spcBef>
                <a:spcAft>
                  <a:spcPct val="0"/>
                </a:spcAft>
              </a:pPr>
              <a:t>31</a:t>
            </a:fld>
            <a:endParaRPr lang="en-US" altLang="en-US">
              <a:latin typeface="Arial" panose="020B0604020202020204" pitchFamily="34" charset="0"/>
            </a:endParaRPr>
          </a:p>
        </p:txBody>
      </p:sp>
      <p:sp>
        <p:nvSpPr>
          <p:cNvPr id="68611" name="Rectangle 2">
            <a:extLst>
              <a:ext uri="{FF2B5EF4-FFF2-40B4-BE49-F238E27FC236}">
                <a16:creationId xmlns:a16="http://schemas.microsoft.com/office/drawing/2014/main" id="{E4EAA0C7-3510-42FE-920B-DDA7D375D8B4}"/>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7AAF4758-5B50-489F-ACC7-B7EB2E545BA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7102157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a:extLst>
              <a:ext uri="{FF2B5EF4-FFF2-40B4-BE49-F238E27FC236}">
                <a16:creationId xmlns:a16="http://schemas.microsoft.com/office/drawing/2014/main" id="{76EFCA2C-606E-4339-8C6B-8451A9B490E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558ED4F8-1BC3-4EBE-938D-1224D3F777E3}" type="slidenum">
              <a:rPr lang="en-US" altLang="en-US" smtClean="0">
                <a:latin typeface="Arial" panose="020B0604020202020204" pitchFamily="34" charset="0"/>
              </a:rPr>
              <a:pPr fontAlgn="base">
                <a:spcBef>
                  <a:spcPct val="0"/>
                </a:spcBef>
                <a:spcAft>
                  <a:spcPct val="0"/>
                </a:spcAft>
              </a:pPr>
              <a:t>32</a:t>
            </a:fld>
            <a:endParaRPr lang="en-US" altLang="en-US">
              <a:latin typeface="Arial" panose="020B0604020202020204" pitchFamily="34" charset="0"/>
            </a:endParaRPr>
          </a:p>
        </p:txBody>
      </p:sp>
      <p:sp>
        <p:nvSpPr>
          <p:cNvPr id="70659" name="Rectangle 2">
            <a:extLst>
              <a:ext uri="{FF2B5EF4-FFF2-40B4-BE49-F238E27FC236}">
                <a16:creationId xmlns:a16="http://schemas.microsoft.com/office/drawing/2014/main" id="{FB653545-9466-411A-8934-8F6999472B9C}"/>
              </a:ext>
            </a:extLst>
          </p:cNvPr>
          <p:cNvSpPr>
            <a:spLocks noGrp="1" noRot="1" noChangeAspect="1" noChangeArrowheads="1" noTextEdit="1"/>
          </p:cNvSpPr>
          <p:nvPr>
            <p:ph type="sldImg"/>
          </p:nvPr>
        </p:nvSpPr>
        <p:spPr>
          <a:ln/>
        </p:spPr>
      </p:sp>
      <p:sp>
        <p:nvSpPr>
          <p:cNvPr id="70660" name="Rectangle 3">
            <a:extLst>
              <a:ext uri="{FF2B5EF4-FFF2-40B4-BE49-F238E27FC236}">
                <a16:creationId xmlns:a16="http://schemas.microsoft.com/office/drawing/2014/main" id="{D05E15D7-A87D-4D04-AC64-8C3BBCBD0F0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a:extLst>
              <a:ext uri="{FF2B5EF4-FFF2-40B4-BE49-F238E27FC236}">
                <a16:creationId xmlns:a16="http://schemas.microsoft.com/office/drawing/2014/main" id="{29578432-628D-4D58-9EC7-2CC68154889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A8AF3B77-4653-4984-9349-F7CB43766502}" type="slidenum">
              <a:rPr lang="en-US" altLang="en-US" smtClean="0">
                <a:latin typeface="Arial" panose="020B0604020202020204" pitchFamily="34" charset="0"/>
              </a:rPr>
              <a:pPr fontAlgn="base">
                <a:spcBef>
                  <a:spcPct val="0"/>
                </a:spcBef>
                <a:spcAft>
                  <a:spcPct val="0"/>
                </a:spcAft>
              </a:pPr>
              <a:t>33</a:t>
            </a:fld>
            <a:endParaRPr lang="en-US" altLang="en-US">
              <a:latin typeface="Arial" panose="020B0604020202020204" pitchFamily="34" charset="0"/>
            </a:endParaRPr>
          </a:p>
        </p:txBody>
      </p:sp>
      <p:sp>
        <p:nvSpPr>
          <p:cNvPr id="72707" name="Rectangle 2">
            <a:extLst>
              <a:ext uri="{FF2B5EF4-FFF2-40B4-BE49-F238E27FC236}">
                <a16:creationId xmlns:a16="http://schemas.microsoft.com/office/drawing/2014/main" id="{01282B94-37E5-42F0-90B1-2C9DCAADD6CF}"/>
              </a:ext>
            </a:extLst>
          </p:cNvPr>
          <p:cNvSpPr>
            <a:spLocks noGrp="1" noRot="1" noChangeAspect="1" noChangeArrowheads="1" noTextEdit="1"/>
          </p:cNvSpPr>
          <p:nvPr>
            <p:ph type="sldImg"/>
          </p:nvPr>
        </p:nvSpPr>
        <p:spPr>
          <a:ln/>
        </p:spPr>
      </p:sp>
      <p:sp>
        <p:nvSpPr>
          <p:cNvPr id="72708" name="Rectangle 3">
            <a:extLst>
              <a:ext uri="{FF2B5EF4-FFF2-40B4-BE49-F238E27FC236}">
                <a16:creationId xmlns:a16="http://schemas.microsoft.com/office/drawing/2014/main" id="{0AE8CB2C-855C-4D2C-8450-187D6DED822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a:extLst>
              <a:ext uri="{FF2B5EF4-FFF2-40B4-BE49-F238E27FC236}">
                <a16:creationId xmlns:a16="http://schemas.microsoft.com/office/drawing/2014/main" id="{9718674F-9313-4D79-9E0E-F897A707E3D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544428FB-968B-4D69-A52C-0D08B60CDBE2}" type="slidenum">
              <a:rPr lang="en-US" altLang="en-US" smtClean="0">
                <a:latin typeface="Arial" panose="020B0604020202020204" pitchFamily="34" charset="0"/>
              </a:rPr>
              <a:pPr fontAlgn="base">
                <a:spcBef>
                  <a:spcPct val="0"/>
                </a:spcBef>
                <a:spcAft>
                  <a:spcPct val="0"/>
                </a:spcAft>
              </a:pPr>
              <a:t>34</a:t>
            </a:fld>
            <a:endParaRPr lang="en-US" altLang="en-US">
              <a:latin typeface="Arial" panose="020B0604020202020204" pitchFamily="34" charset="0"/>
            </a:endParaRPr>
          </a:p>
        </p:txBody>
      </p:sp>
      <p:sp>
        <p:nvSpPr>
          <p:cNvPr id="74755" name="Rectangle 2">
            <a:extLst>
              <a:ext uri="{FF2B5EF4-FFF2-40B4-BE49-F238E27FC236}">
                <a16:creationId xmlns:a16="http://schemas.microsoft.com/office/drawing/2014/main" id="{2B34E023-4AF2-48BA-8FED-814F7C954C60}"/>
              </a:ext>
            </a:extLst>
          </p:cNvPr>
          <p:cNvSpPr>
            <a:spLocks noGrp="1" noRot="1" noChangeAspect="1" noChangeArrowheads="1" noTextEdit="1"/>
          </p:cNvSpPr>
          <p:nvPr>
            <p:ph type="sldImg"/>
          </p:nvPr>
        </p:nvSpPr>
        <p:spPr>
          <a:ln/>
        </p:spPr>
      </p:sp>
      <p:sp>
        <p:nvSpPr>
          <p:cNvPr id="74756" name="Rectangle 3">
            <a:extLst>
              <a:ext uri="{FF2B5EF4-FFF2-40B4-BE49-F238E27FC236}">
                <a16:creationId xmlns:a16="http://schemas.microsoft.com/office/drawing/2014/main" id="{8C725A2F-AF13-4905-A143-3B870C98350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a:extLst>
              <a:ext uri="{FF2B5EF4-FFF2-40B4-BE49-F238E27FC236}">
                <a16:creationId xmlns:a16="http://schemas.microsoft.com/office/drawing/2014/main" id="{11AD9D33-D2A0-4760-9C6B-57A126DA0EB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ABA720D5-10AD-4482-9EC8-0F4F79295295}" type="slidenum">
              <a:rPr lang="en-US" altLang="en-US" smtClean="0">
                <a:latin typeface="Arial" panose="020B0604020202020204" pitchFamily="34" charset="0"/>
              </a:rPr>
              <a:pPr fontAlgn="base">
                <a:spcBef>
                  <a:spcPct val="0"/>
                </a:spcBef>
                <a:spcAft>
                  <a:spcPct val="0"/>
                </a:spcAft>
              </a:pPr>
              <a:t>35</a:t>
            </a:fld>
            <a:endParaRPr lang="en-US" altLang="en-US">
              <a:latin typeface="Arial" panose="020B0604020202020204" pitchFamily="34" charset="0"/>
            </a:endParaRPr>
          </a:p>
        </p:txBody>
      </p:sp>
      <p:sp>
        <p:nvSpPr>
          <p:cNvPr id="76803" name="Rectangle 2">
            <a:extLst>
              <a:ext uri="{FF2B5EF4-FFF2-40B4-BE49-F238E27FC236}">
                <a16:creationId xmlns:a16="http://schemas.microsoft.com/office/drawing/2014/main" id="{285A2E15-EE86-4AC4-9B18-1A7F8E0E10C3}"/>
              </a:ext>
            </a:extLst>
          </p:cNvPr>
          <p:cNvSpPr>
            <a:spLocks noGrp="1" noRot="1" noChangeAspect="1" noChangeArrowheads="1" noTextEdit="1"/>
          </p:cNvSpPr>
          <p:nvPr>
            <p:ph type="sldImg"/>
          </p:nvPr>
        </p:nvSpPr>
        <p:spPr>
          <a:ln/>
        </p:spPr>
      </p:sp>
      <p:sp>
        <p:nvSpPr>
          <p:cNvPr id="76804" name="Rectangle 3">
            <a:extLst>
              <a:ext uri="{FF2B5EF4-FFF2-40B4-BE49-F238E27FC236}">
                <a16:creationId xmlns:a16="http://schemas.microsoft.com/office/drawing/2014/main" id="{B6C77AB8-D3C7-4197-9477-14F1D03485A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a:extLst>
              <a:ext uri="{FF2B5EF4-FFF2-40B4-BE49-F238E27FC236}">
                <a16:creationId xmlns:a16="http://schemas.microsoft.com/office/drawing/2014/main" id="{93787AAC-4A7B-4C43-B903-0AA2EE075B0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07169899-C87C-4E2B-A3A4-689657977D95}" type="slidenum">
              <a:rPr lang="en-US" altLang="en-US" smtClean="0">
                <a:latin typeface="Arial" panose="020B0604020202020204" pitchFamily="34" charset="0"/>
              </a:rPr>
              <a:pPr fontAlgn="base">
                <a:spcBef>
                  <a:spcPct val="0"/>
                </a:spcBef>
                <a:spcAft>
                  <a:spcPct val="0"/>
                </a:spcAft>
              </a:pPr>
              <a:t>36</a:t>
            </a:fld>
            <a:endParaRPr lang="en-US" altLang="en-US">
              <a:latin typeface="Arial" panose="020B0604020202020204" pitchFamily="34" charset="0"/>
            </a:endParaRPr>
          </a:p>
        </p:txBody>
      </p:sp>
      <p:sp>
        <p:nvSpPr>
          <p:cNvPr id="78851" name="Rectangle 2">
            <a:extLst>
              <a:ext uri="{FF2B5EF4-FFF2-40B4-BE49-F238E27FC236}">
                <a16:creationId xmlns:a16="http://schemas.microsoft.com/office/drawing/2014/main" id="{2F1E98A8-9CC1-4A57-895B-9640545B188D}"/>
              </a:ext>
            </a:extLst>
          </p:cNvPr>
          <p:cNvSpPr>
            <a:spLocks noGrp="1" noRot="1" noChangeAspect="1" noChangeArrowheads="1" noTextEdit="1"/>
          </p:cNvSpPr>
          <p:nvPr>
            <p:ph type="sldImg"/>
          </p:nvPr>
        </p:nvSpPr>
        <p:spPr>
          <a:ln/>
        </p:spPr>
      </p:sp>
      <p:sp>
        <p:nvSpPr>
          <p:cNvPr id="78852" name="Rectangle 3">
            <a:extLst>
              <a:ext uri="{FF2B5EF4-FFF2-40B4-BE49-F238E27FC236}">
                <a16:creationId xmlns:a16="http://schemas.microsoft.com/office/drawing/2014/main" id="{C3253387-DB20-4A7C-99D2-7FA45D2E294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a:extLst>
              <a:ext uri="{FF2B5EF4-FFF2-40B4-BE49-F238E27FC236}">
                <a16:creationId xmlns:a16="http://schemas.microsoft.com/office/drawing/2014/main" id="{6A1C119E-3CB5-4444-BC95-9736F30086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DA3FF3E8-0AD2-42D6-A447-E3CBD92F45EF}" type="slidenum">
              <a:rPr lang="en-US" altLang="en-US" smtClean="0">
                <a:latin typeface="Arial" panose="020B0604020202020204" pitchFamily="34" charset="0"/>
              </a:rPr>
              <a:pPr fontAlgn="base">
                <a:spcBef>
                  <a:spcPct val="0"/>
                </a:spcBef>
                <a:spcAft>
                  <a:spcPct val="0"/>
                </a:spcAft>
              </a:pPr>
              <a:t>38</a:t>
            </a:fld>
            <a:endParaRPr lang="en-US" altLang="en-US">
              <a:latin typeface="Arial" panose="020B0604020202020204" pitchFamily="34" charset="0"/>
            </a:endParaRPr>
          </a:p>
        </p:txBody>
      </p:sp>
      <p:sp>
        <p:nvSpPr>
          <p:cNvPr id="81923" name="Rectangle 2">
            <a:extLst>
              <a:ext uri="{FF2B5EF4-FFF2-40B4-BE49-F238E27FC236}">
                <a16:creationId xmlns:a16="http://schemas.microsoft.com/office/drawing/2014/main" id="{B919F8DE-086F-4D1F-998A-0720517ED2E1}"/>
              </a:ext>
            </a:extLst>
          </p:cNvPr>
          <p:cNvSpPr>
            <a:spLocks noGrp="1" noRot="1" noChangeAspect="1" noChangeArrowheads="1" noTextEdit="1"/>
          </p:cNvSpPr>
          <p:nvPr>
            <p:ph type="sldImg"/>
          </p:nvPr>
        </p:nvSpPr>
        <p:spPr>
          <a:ln/>
        </p:spPr>
      </p:sp>
      <p:sp>
        <p:nvSpPr>
          <p:cNvPr id="81924" name="Rectangle 3">
            <a:extLst>
              <a:ext uri="{FF2B5EF4-FFF2-40B4-BE49-F238E27FC236}">
                <a16:creationId xmlns:a16="http://schemas.microsoft.com/office/drawing/2014/main" id="{24992E06-5125-4E40-A386-3A38B8C750C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a:extLst>
              <a:ext uri="{FF2B5EF4-FFF2-40B4-BE49-F238E27FC236}">
                <a16:creationId xmlns:a16="http://schemas.microsoft.com/office/drawing/2014/main" id="{E31A6795-0848-49E8-8642-33A322204C1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7D34CDFA-B174-47FB-97C8-DB2E72417E20}" type="slidenum">
              <a:rPr lang="en-US" altLang="en-US" smtClean="0">
                <a:latin typeface="Arial" panose="020B0604020202020204" pitchFamily="34" charset="0"/>
              </a:rPr>
              <a:pPr fontAlgn="base">
                <a:spcBef>
                  <a:spcPct val="0"/>
                </a:spcBef>
                <a:spcAft>
                  <a:spcPct val="0"/>
                </a:spcAft>
              </a:pPr>
              <a:t>39</a:t>
            </a:fld>
            <a:endParaRPr lang="en-US" altLang="en-US">
              <a:latin typeface="Arial" panose="020B0604020202020204" pitchFamily="34" charset="0"/>
            </a:endParaRPr>
          </a:p>
        </p:txBody>
      </p:sp>
      <p:sp>
        <p:nvSpPr>
          <p:cNvPr id="83971" name="Rectangle 2">
            <a:extLst>
              <a:ext uri="{FF2B5EF4-FFF2-40B4-BE49-F238E27FC236}">
                <a16:creationId xmlns:a16="http://schemas.microsoft.com/office/drawing/2014/main" id="{9B5A5062-8AB8-43E3-8FB7-C2A9A8498D84}"/>
              </a:ext>
            </a:extLst>
          </p:cNvPr>
          <p:cNvSpPr>
            <a:spLocks noGrp="1" noRot="1" noChangeAspect="1" noChangeArrowheads="1" noTextEdit="1"/>
          </p:cNvSpPr>
          <p:nvPr>
            <p:ph type="sldImg"/>
          </p:nvPr>
        </p:nvSpPr>
        <p:spPr>
          <a:ln/>
        </p:spPr>
      </p:sp>
      <p:sp>
        <p:nvSpPr>
          <p:cNvPr id="83972" name="Rectangle 3">
            <a:extLst>
              <a:ext uri="{FF2B5EF4-FFF2-40B4-BE49-F238E27FC236}">
                <a16:creationId xmlns:a16="http://schemas.microsoft.com/office/drawing/2014/main" id="{8ECC146A-9EF3-48AE-8BDC-D86D0CCD18D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AB83E36E-9CBB-4A83-AF51-378FC0F88D0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ABAF126-A051-4F1C-A4DA-D0F8BA851689}" type="slidenum">
              <a:rPr lang="en-US" altLang="en-US" smtClean="0">
                <a:latin typeface="Arial" panose="020B0604020202020204" pitchFamily="34" charset="0"/>
              </a:rPr>
              <a:pPr fontAlgn="base">
                <a:spcBef>
                  <a:spcPct val="0"/>
                </a:spcBef>
                <a:spcAft>
                  <a:spcPct val="0"/>
                </a:spcAft>
              </a:pPr>
              <a:t>4</a:t>
            </a:fld>
            <a:endParaRPr lang="en-US" altLang="en-US">
              <a:latin typeface="Arial" panose="020B0604020202020204" pitchFamily="34" charset="0"/>
            </a:endParaRPr>
          </a:p>
        </p:txBody>
      </p:sp>
      <p:sp>
        <p:nvSpPr>
          <p:cNvPr id="17411" name="Rectangle 2">
            <a:extLst>
              <a:ext uri="{FF2B5EF4-FFF2-40B4-BE49-F238E27FC236}">
                <a16:creationId xmlns:a16="http://schemas.microsoft.com/office/drawing/2014/main" id="{33A1FFA6-9FEE-4512-9DC6-1923B09FE549}"/>
              </a:ext>
            </a:extLst>
          </p:cNvPr>
          <p:cNvSpPr>
            <a:spLocks noGrp="1" noRot="1" noChangeAspect="1" noChangeArrowheads="1" noTextEdit="1"/>
          </p:cNvSpPr>
          <p:nvPr>
            <p:ph type="sldImg"/>
          </p:nvPr>
        </p:nvSpPr>
        <p:spPr>
          <a:ln/>
        </p:spPr>
      </p:sp>
      <p:sp>
        <p:nvSpPr>
          <p:cNvPr id="17412" name="Rectangle 3">
            <a:extLst>
              <a:ext uri="{FF2B5EF4-FFF2-40B4-BE49-F238E27FC236}">
                <a16:creationId xmlns:a16="http://schemas.microsoft.com/office/drawing/2014/main" id="{1D75C3C9-3E91-4D72-A16A-13A23E06EC7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a:extLst>
              <a:ext uri="{FF2B5EF4-FFF2-40B4-BE49-F238E27FC236}">
                <a16:creationId xmlns:a16="http://schemas.microsoft.com/office/drawing/2014/main" id="{E8909146-9F95-462E-B7CE-018B016D544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C9C07F6-7D4A-4524-BE1D-412A3F15A8DC}" type="slidenum">
              <a:rPr lang="en-US" altLang="en-US" smtClean="0">
                <a:latin typeface="Arial" panose="020B0604020202020204" pitchFamily="34" charset="0"/>
              </a:rPr>
              <a:pPr fontAlgn="base">
                <a:spcBef>
                  <a:spcPct val="0"/>
                </a:spcBef>
                <a:spcAft>
                  <a:spcPct val="0"/>
                </a:spcAft>
              </a:pPr>
              <a:t>40</a:t>
            </a:fld>
            <a:endParaRPr lang="en-US" altLang="en-US">
              <a:latin typeface="Arial" panose="020B0604020202020204" pitchFamily="34" charset="0"/>
            </a:endParaRPr>
          </a:p>
        </p:txBody>
      </p:sp>
      <p:sp>
        <p:nvSpPr>
          <p:cNvPr id="86019" name="Rectangle 2">
            <a:extLst>
              <a:ext uri="{FF2B5EF4-FFF2-40B4-BE49-F238E27FC236}">
                <a16:creationId xmlns:a16="http://schemas.microsoft.com/office/drawing/2014/main" id="{B0D420A0-7E83-4A0C-ACBF-DC1DA5561C96}"/>
              </a:ext>
            </a:extLst>
          </p:cNvPr>
          <p:cNvSpPr>
            <a:spLocks noGrp="1" noRot="1" noChangeAspect="1" noChangeArrowheads="1" noTextEdit="1"/>
          </p:cNvSpPr>
          <p:nvPr>
            <p:ph type="sldImg"/>
          </p:nvPr>
        </p:nvSpPr>
        <p:spPr>
          <a:ln/>
        </p:spPr>
      </p:sp>
      <p:sp>
        <p:nvSpPr>
          <p:cNvPr id="86020" name="Rectangle 3">
            <a:extLst>
              <a:ext uri="{FF2B5EF4-FFF2-40B4-BE49-F238E27FC236}">
                <a16:creationId xmlns:a16="http://schemas.microsoft.com/office/drawing/2014/main" id="{DA032B3B-EE2F-4B45-8682-A212B9554E2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a:extLst>
              <a:ext uri="{FF2B5EF4-FFF2-40B4-BE49-F238E27FC236}">
                <a16:creationId xmlns:a16="http://schemas.microsoft.com/office/drawing/2014/main" id="{99D82B5A-FF7F-4574-BB81-E4F94E84508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04527804-BBF4-4D71-8CAD-934ED544A156}" type="slidenum">
              <a:rPr lang="en-US" altLang="en-US" smtClean="0">
                <a:latin typeface="Arial" panose="020B0604020202020204" pitchFamily="34" charset="0"/>
              </a:rPr>
              <a:pPr fontAlgn="base">
                <a:spcBef>
                  <a:spcPct val="0"/>
                </a:spcBef>
                <a:spcAft>
                  <a:spcPct val="0"/>
                </a:spcAft>
              </a:pPr>
              <a:t>41</a:t>
            </a:fld>
            <a:endParaRPr lang="en-US" altLang="en-US">
              <a:latin typeface="Arial" panose="020B0604020202020204" pitchFamily="34" charset="0"/>
            </a:endParaRPr>
          </a:p>
        </p:txBody>
      </p:sp>
      <p:sp>
        <p:nvSpPr>
          <p:cNvPr id="88067" name="Rectangle 2">
            <a:extLst>
              <a:ext uri="{FF2B5EF4-FFF2-40B4-BE49-F238E27FC236}">
                <a16:creationId xmlns:a16="http://schemas.microsoft.com/office/drawing/2014/main" id="{B2C86128-E31F-4341-92C7-7365E56384C6}"/>
              </a:ext>
            </a:extLst>
          </p:cNvPr>
          <p:cNvSpPr>
            <a:spLocks noGrp="1" noRot="1" noChangeAspect="1" noChangeArrowheads="1" noTextEdit="1"/>
          </p:cNvSpPr>
          <p:nvPr>
            <p:ph type="sldImg"/>
          </p:nvPr>
        </p:nvSpPr>
        <p:spPr>
          <a:ln/>
        </p:spPr>
      </p:sp>
      <p:sp>
        <p:nvSpPr>
          <p:cNvPr id="88068" name="Rectangle 3">
            <a:extLst>
              <a:ext uri="{FF2B5EF4-FFF2-40B4-BE49-F238E27FC236}">
                <a16:creationId xmlns:a16="http://schemas.microsoft.com/office/drawing/2014/main" id="{5AC73F45-EBC4-493E-B1E7-E1408FE04F5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a:extLst>
              <a:ext uri="{FF2B5EF4-FFF2-40B4-BE49-F238E27FC236}">
                <a16:creationId xmlns:a16="http://schemas.microsoft.com/office/drawing/2014/main" id="{E245853C-D15C-415D-BDAE-DD1E5650370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C527C502-C5F0-4274-B8BF-E5FEF91EF726}" type="slidenum">
              <a:rPr lang="en-US" altLang="en-US" smtClean="0">
                <a:latin typeface="Arial" panose="020B0604020202020204" pitchFamily="34" charset="0"/>
              </a:rPr>
              <a:pPr fontAlgn="base">
                <a:spcBef>
                  <a:spcPct val="0"/>
                </a:spcBef>
                <a:spcAft>
                  <a:spcPct val="0"/>
                </a:spcAft>
              </a:pPr>
              <a:t>42</a:t>
            </a:fld>
            <a:endParaRPr lang="en-US" altLang="en-US">
              <a:latin typeface="Arial" panose="020B0604020202020204" pitchFamily="34" charset="0"/>
            </a:endParaRPr>
          </a:p>
        </p:txBody>
      </p:sp>
      <p:sp>
        <p:nvSpPr>
          <p:cNvPr id="90115" name="Rectangle 2">
            <a:extLst>
              <a:ext uri="{FF2B5EF4-FFF2-40B4-BE49-F238E27FC236}">
                <a16:creationId xmlns:a16="http://schemas.microsoft.com/office/drawing/2014/main" id="{131BE408-D8F5-4331-933E-9715561E5B43}"/>
              </a:ext>
            </a:extLst>
          </p:cNvPr>
          <p:cNvSpPr>
            <a:spLocks noGrp="1" noRot="1" noChangeAspect="1" noChangeArrowheads="1" noTextEdit="1"/>
          </p:cNvSpPr>
          <p:nvPr>
            <p:ph type="sldImg"/>
          </p:nvPr>
        </p:nvSpPr>
        <p:spPr>
          <a:ln/>
        </p:spPr>
      </p:sp>
      <p:sp>
        <p:nvSpPr>
          <p:cNvPr id="90116" name="Rectangle 3">
            <a:extLst>
              <a:ext uri="{FF2B5EF4-FFF2-40B4-BE49-F238E27FC236}">
                <a16:creationId xmlns:a16="http://schemas.microsoft.com/office/drawing/2014/main" id="{6C96F962-64BC-4978-82EA-C7BB953E201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a:extLst>
              <a:ext uri="{FF2B5EF4-FFF2-40B4-BE49-F238E27FC236}">
                <a16:creationId xmlns:a16="http://schemas.microsoft.com/office/drawing/2014/main" id="{FF3FEA04-81F4-432D-BF07-DA6C0C70B2A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7A6A9CF2-D87D-4276-ABCE-0FFB8C0EDA52}" type="slidenum">
              <a:rPr lang="en-US" altLang="en-US" smtClean="0">
                <a:latin typeface="Arial" panose="020B0604020202020204" pitchFamily="34" charset="0"/>
              </a:rPr>
              <a:pPr fontAlgn="base">
                <a:spcBef>
                  <a:spcPct val="0"/>
                </a:spcBef>
                <a:spcAft>
                  <a:spcPct val="0"/>
                </a:spcAft>
              </a:pPr>
              <a:t>43</a:t>
            </a:fld>
            <a:endParaRPr lang="en-US" altLang="en-US">
              <a:latin typeface="Arial" panose="020B0604020202020204" pitchFamily="34" charset="0"/>
            </a:endParaRPr>
          </a:p>
        </p:txBody>
      </p:sp>
      <p:sp>
        <p:nvSpPr>
          <p:cNvPr id="92163" name="Rectangle 2">
            <a:extLst>
              <a:ext uri="{FF2B5EF4-FFF2-40B4-BE49-F238E27FC236}">
                <a16:creationId xmlns:a16="http://schemas.microsoft.com/office/drawing/2014/main" id="{A4949F3B-6839-46A0-B13C-E5C8F75320FE}"/>
              </a:ext>
            </a:extLst>
          </p:cNvPr>
          <p:cNvSpPr>
            <a:spLocks noGrp="1" noRot="1" noChangeAspect="1" noChangeArrowheads="1" noTextEdit="1"/>
          </p:cNvSpPr>
          <p:nvPr>
            <p:ph type="sldImg"/>
          </p:nvPr>
        </p:nvSpPr>
        <p:spPr>
          <a:ln/>
        </p:spPr>
      </p:sp>
      <p:sp>
        <p:nvSpPr>
          <p:cNvPr id="92164" name="Rectangle 3">
            <a:extLst>
              <a:ext uri="{FF2B5EF4-FFF2-40B4-BE49-F238E27FC236}">
                <a16:creationId xmlns:a16="http://schemas.microsoft.com/office/drawing/2014/main" id="{CB496548-821E-45C3-80FB-000E4519DED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a:extLst>
              <a:ext uri="{FF2B5EF4-FFF2-40B4-BE49-F238E27FC236}">
                <a16:creationId xmlns:a16="http://schemas.microsoft.com/office/drawing/2014/main" id="{B434A514-2D05-4870-B001-E29C0FD925B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CFD30FF8-FF1F-4928-B021-B741CD0CED77}" type="slidenum">
              <a:rPr lang="en-US" altLang="en-US" smtClean="0">
                <a:latin typeface="Arial" panose="020B0604020202020204" pitchFamily="34" charset="0"/>
              </a:rPr>
              <a:pPr fontAlgn="base">
                <a:spcBef>
                  <a:spcPct val="0"/>
                </a:spcBef>
                <a:spcAft>
                  <a:spcPct val="0"/>
                </a:spcAft>
              </a:pPr>
              <a:t>44</a:t>
            </a:fld>
            <a:endParaRPr lang="en-US" altLang="en-US">
              <a:latin typeface="Arial" panose="020B0604020202020204" pitchFamily="34" charset="0"/>
            </a:endParaRPr>
          </a:p>
        </p:txBody>
      </p:sp>
      <p:sp>
        <p:nvSpPr>
          <p:cNvPr id="94211" name="Rectangle 2">
            <a:extLst>
              <a:ext uri="{FF2B5EF4-FFF2-40B4-BE49-F238E27FC236}">
                <a16:creationId xmlns:a16="http://schemas.microsoft.com/office/drawing/2014/main" id="{F3234549-38C7-46AD-99EC-53A0F5503767}"/>
              </a:ext>
            </a:extLst>
          </p:cNvPr>
          <p:cNvSpPr>
            <a:spLocks noGrp="1" noRot="1" noChangeAspect="1" noChangeArrowheads="1" noTextEdit="1"/>
          </p:cNvSpPr>
          <p:nvPr>
            <p:ph type="sldImg"/>
          </p:nvPr>
        </p:nvSpPr>
        <p:spPr>
          <a:ln/>
        </p:spPr>
      </p:sp>
      <p:sp>
        <p:nvSpPr>
          <p:cNvPr id="94212" name="Rectangle 3">
            <a:extLst>
              <a:ext uri="{FF2B5EF4-FFF2-40B4-BE49-F238E27FC236}">
                <a16:creationId xmlns:a16="http://schemas.microsoft.com/office/drawing/2014/main" id="{A690AED6-9452-4F19-B65E-578913E9F60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a:extLst>
              <a:ext uri="{FF2B5EF4-FFF2-40B4-BE49-F238E27FC236}">
                <a16:creationId xmlns:a16="http://schemas.microsoft.com/office/drawing/2014/main" id="{55FA8DBE-B7BB-4701-B4C3-04FD40B9F37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5EF61AC8-3039-4C03-85F4-4CFA520E23D8}" type="slidenum">
              <a:rPr lang="en-US" altLang="en-US" smtClean="0">
                <a:latin typeface="Arial" panose="020B0604020202020204" pitchFamily="34" charset="0"/>
              </a:rPr>
              <a:pPr fontAlgn="base">
                <a:spcBef>
                  <a:spcPct val="0"/>
                </a:spcBef>
                <a:spcAft>
                  <a:spcPct val="0"/>
                </a:spcAft>
              </a:pPr>
              <a:t>45</a:t>
            </a:fld>
            <a:endParaRPr lang="en-US" altLang="en-US">
              <a:latin typeface="Arial" panose="020B0604020202020204" pitchFamily="34" charset="0"/>
            </a:endParaRPr>
          </a:p>
        </p:txBody>
      </p:sp>
      <p:sp>
        <p:nvSpPr>
          <p:cNvPr id="96259" name="Rectangle 2">
            <a:extLst>
              <a:ext uri="{FF2B5EF4-FFF2-40B4-BE49-F238E27FC236}">
                <a16:creationId xmlns:a16="http://schemas.microsoft.com/office/drawing/2014/main" id="{9E94BE08-478E-4E95-8960-25F875C16EEE}"/>
              </a:ext>
            </a:extLst>
          </p:cNvPr>
          <p:cNvSpPr>
            <a:spLocks noGrp="1" noRot="1" noChangeAspect="1" noChangeArrowheads="1" noTextEdit="1"/>
          </p:cNvSpPr>
          <p:nvPr>
            <p:ph type="sldImg"/>
          </p:nvPr>
        </p:nvSpPr>
        <p:spPr>
          <a:ln/>
        </p:spPr>
      </p:sp>
      <p:sp>
        <p:nvSpPr>
          <p:cNvPr id="96260" name="Rectangle 3">
            <a:extLst>
              <a:ext uri="{FF2B5EF4-FFF2-40B4-BE49-F238E27FC236}">
                <a16:creationId xmlns:a16="http://schemas.microsoft.com/office/drawing/2014/main" id="{D685ADDB-0485-47CA-9EB8-DB1EC7BD276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a:extLst>
              <a:ext uri="{FF2B5EF4-FFF2-40B4-BE49-F238E27FC236}">
                <a16:creationId xmlns:a16="http://schemas.microsoft.com/office/drawing/2014/main" id="{63EDC8F1-C8DC-4764-9A8D-5CE65533F41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E28386BD-26D6-4024-802C-031832E2F9D5}" type="slidenum">
              <a:rPr lang="en-US" altLang="en-US" smtClean="0">
                <a:latin typeface="Arial" panose="020B0604020202020204" pitchFamily="34" charset="0"/>
              </a:rPr>
              <a:pPr fontAlgn="base">
                <a:spcBef>
                  <a:spcPct val="0"/>
                </a:spcBef>
                <a:spcAft>
                  <a:spcPct val="0"/>
                </a:spcAft>
              </a:pPr>
              <a:t>46</a:t>
            </a:fld>
            <a:endParaRPr lang="en-US" altLang="en-US">
              <a:latin typeface="Arial" panose="020B0604020202020204" pitchFamily="34" charset="0"/>
            </a:endParaRPr>
          </a:p>
        </p:txBody>
      </p:sp>
      <p:sp>
        <p:nvSpPr>
          <p:cNvPr id="98307" name="Rectangle 2">
            <a:extLst>
              <a:ext uri="{FF2B5EF4-FFF2-40B4-BE49-F238E27FC236}">
                <a16:creationId xmlns:a16="http://schemas.microsoft.com/office/drawing/2014/main" id="{5EEF73E9-AA4A-4C48-B68E-374280A6BB09}"/>
              </a:ext>
            </a:extLst>
          </p:cNvPr>
          <p:cNvSpPr>
            <a:spLocks noGrp="1" noRot="1" noChangeAspect="1" noChangeArrowheads="1" noTextEdit="1"/>
          </p:cNvSpPr>
          <p:nvPr>
            <p:ph type="sldImg"/>
          </p:nvPr>
        </p:nvSpPr>
        <p:spPr>
          <a:ln/>
        </p:spPr>
      </p:sp>
      <p:sp>
        <p:nvSpPr>
          <p:cNvPr id="98308" name="Rectangle 3">
            <a:extLst>
              <a:ext uri="{FF2B5EF4-FFF2-40B4-BE49-F238E27FC236}">
                <a16:creationId xmlns:a16="http://schemas.microsoft.com/office/drawing/2014/main" id="{8985105D-CA82-4B16-9932-A660A56E741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a:extLst>
              <a:ext uri="{FF2B5EF4-FFF2-40B4-BE49-F238E27FC236}">
                <a16:creationId xmlns:a16="http://schemas.microsoft.com/office/drawing/2014/main" id="{E0C9FB5C-2B42-4651-9C61-EFC2E94F4B9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Times New Roman" panose="02020603050405020304" pitchFamily="18" charset="0"/>
              </a:defRPr>
            </a:lvl1pPr>
            <a:lvl2pPr marL="744538" indent="-285750" defTabSz="930275">
              <a:spcBef>
                <a:spcPct val="30000"/>
              </a:spcBef>
              <a:defRPr sz="1200">
                <a:solidFill>
                  <a:schemeClr val="tx1"/>
                </a:solidFill>
                <a:latin typeface="Times New Roman" panose="02020603050405020304" pitchFamily="18" charset="0"/>
              </a:defRPr>
            </a:lvl2pPr>
            <a:lvl3pPr marL="1146175" indent="-228600" defTabSz="930275">
              <a:spcBef>
                <a:spcPct val="30000"/>
              </a:spcBef>
              <a:defRPr sz="1200">
                <a:solidFill>
                  <a:schemeClr val="tx1"/>
                </a:solidFill>
                <a:latin typeface="Times New Roman" panose="02020603050405020304" pitchFamily="18" charset="0"/>
              </a:defRPr>
            </a:lvl3pPr>
            <a:lvl4pPr marL="1604963" indent="-228600" defTabSz="930275">
              <a:spcBef>
                <a:spcPct val="30000"/>
              </a:spcBef>
              <a:defRPr sz="1200">
                <a:solidFill>
                  <a:schemeClr val="tx1"/>
                </a:solidFill>
                <a:latin typeface="Times New Roman" panose="02020603050405020304" pitchFamily="18" charset="0"/>
              </a:defRPr>
            </a:lvl4pPr>
            <a:lvl5pPr marL="2063750" indent="-228600" defTabSz="930275">
              <a:spcBef>
                <a:spcPct val="30000"/>
              </a:spcBef>
              <a:defRPr sz="1200">
                <a:solidFill>
                  <a:schemeClr val="tx1"/>
                </a:solidFill>
                <a:latin typeface="Times New Roman" panose="02020603050405020304" pitchFamily="18" charset="0"/>
              </a:defRPr>
            </a:lvl5pPr>
            <a:lvl6pPr marL="2520950" indent="-228600" defTabSz="930275" eaLnBrk="0" fontAlgn="base" hangingPunct="0">
              <a:spcBef>
                <a:spcPct val="30000"/>
              </a:spcBef>
              <a:spcAft>
                <a:spcPct val="0"/>
              </a:spcAft>
              <a:defRPr sz="1200">
                <a:solidFill>
                  <a:schemeClr val="tx1"/>
                </a:solidFill>
                <a:latin typeface="Times New Roman" panose="02020603050405020304" pitchFamily="18" charset="0"/>
              </a:defRPr>
            </a:lvl6pPr>
            <a:lvl7pPr marL="2978150" indent="-228600" defTabSz="930275" eaLnBrk="0" fontAlgn="base" hangingPunct="0">
              <a:spcBef>
                <a:spcPct val="30000"/>
              </a:spcBef>
              <a:spcAft>
                <a:spcPct val="0"/>
              </a:spcAft>
              <a:defRPr sz="1200">
                <a:solidFill>
                  <a:schemeClr val="tx1"/>
                </a:solidFill>
                <a:latin typeface="Times New Roman" panose="02020603050405020304" pitchFamily="18" charset="0"/>
              </a:defRPr>
            </a:lvl7pPr>
            <a:lvl8pPr marL="3435350" indent="-228600" defTabSz="930275" eaLnBrk="0" fontAlgn="base" hangingPunct="0">
              <a:spcBef>
                <a:spcPct val="30000"/>
              </a:spcBef>
              <a:spcAft>
                <a:spcPct val="0"/>
              </a:spcAft>
              <a:defRPr sz="1200">
                <a:solidFill>
                  <a:schemeClr val="tx1"/>
                </a:solidFill>
                <a:latin typeface="Times New Roman" panose="02020603050405020304" pitchFamily="18" charset="0"/>
              </a:defRPr>
            </a:lvl8pPr>
            <a:lvl9pPr marL="3892550" indent="-228600" defTabSz="930275"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BBABD31-9D65-4C69-818C-10B99A646E3B}" type="slidenum">
              <a:rPr lang="en-US" altLang="en-US" smtClean="0">
                <a:latin typeface="Arial" panose="020B0604020202020204" pitchFamily="34" charset="0"/>
              </a:rPr>
              <a:pPr fontAlgn="base">
                <a:spcBef>
                  <a:spcPct val="0"/>
                </a:spcBef>
                <a:spcAft>
                  <a:spcPct val="0"/>
                </a:spcAft>
              </a:pPr>
              <a:t>47</a:t>
            </a:fld>
            <a:endParaRPr lang="en-US" altLang="en-US">
              <a:latin typeface="Arial" panose="020B0604020202020204" pitchFamily="34" charset="0"/>
            </a:endParaRPr>
          </a:p>
        </p:txBody>
      </p:sp>
      <p:sp>
        <p:nvSpPr>
          <p:cNvPr id="106499" name="Rectangle 2">
            <a:extLst>
              <a:ext uri="{FF2B5EF4-FFF2-40B4-BE49-F238E27FC236}">
                <a16:creationId xmlns:a16="http://schemas.microsoft.com/office/drawing/2014/main" id="{3319C63A-C9F7-4918-9B88-BB9ADCAFFEA9}"/>
              </a:ext>
            </a:extLst>
          </p:cNvPr>
          <p:cNvSpPr>
            <a:spLocks noGrp="1" noRot="1" noChangeAspect="1" noChangeArrowheads="1" noTextEdit="1"/>
          </p:cNvSpPr>
          <p:nvPr>
            <p:ph type="sldImg"/>
          </p:nvPr>
        </p:nvSpPr>
        <p:spPr>
          <a:ln/>
        </p:spPr>
      </p:sp>
      <p:sp>
        <p:nvSpPr>
          <p:cNvPr id="106500" name="Rectangle 3">
            <a:extLst>
              <a:ext uri="{FF2B5EF4-FFF2-40B4-BE49-F238E27FC236}">
                <a16:creationId xmlns:a16="http://schemas.microsoft.com/office/drawing/2014/main" id="{A04338C8-ADC9-42F5-B853-F58EE0C10C0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a:extLst>
              <a:ext uri="{FF2B5EF4-FFF2-40B4-BE49-F238E27FC236}">
                <a16:creationId xmlns:a16="http://schemas.microsoft.com/office/drawing/2014/main" id="{E0C9FB5C-2B42-4651-9C61-EFC2E94F4B9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Times New Roman" panose="02020603050405020304" pitchFamily="18" charset="0"/>
              </a:defRPr>
            </a:lvl1pPr>
            <a:lvl2pPr marL="744538" indent="-285750" defTabSz="930275">
              <a:spcBef>
                <a:spcPct val="30000"/>
              </a:spcBef>
              <a:defRPr sz="1200">
                <a:solidFill>
                  <a:schemeClr val="tx1"/>
                </a:solidFill>
                <a:latin typeface="Times New Roman" panose="02020603050405020304" pitchFamily="18" charset="0"/>
              </a:defRPr>
            </a:lvl2pPr>
            <a:lvl3pPr marL="1146175" indent="-228600" defTabSz="930275">
              <a:spcBef>
                <a:spcPct val="30000"/>
              </a:spcBef>
              <a:defRPr sz="1200">
                <a:solidFill>
                  <a:schemeClr val="tx1"/>
                </a:solidFill>
                <a:latin typeface="Times New Roman" panose="02020603050405020304" pitchFamily="18" charset="0"/>
              </a:defRPr>
            </a:lvl3pPr>
            <a:lvl4pPr marL="1604963" indent="-228600" defTabSz="930275">
              <a:spcBef>
                <a:spcPct val="30000"/>
              </a:spcBef>
              <a:defRPr sz="1200">
                <a:solidFill>
                  <a:schemeClr val="tx1"/>
                </a:solidFill>
                <a:latin typeface="Times New Roman" panose="02020603050405020304" pitchFamily="18" charset="0"/>
              </a:defRPr>
            </a:lvl4pPr>
            <a:lvl5pPr marL="2063750" indent="-228600" defTabSz="930275">
              <a:spcBef>
                <a:spcPct val="30000"/>
              </a:spcBef>
              <a:defRPr sz="1200">
                <a:solidFill>
                  <a:schemeClr val="tx1"/>
                </a:solidFill>
                <a:latin typeface="Times New Roman" panose="02020603050405020304" pitchFamily="18" charset="0"/>
              </a:defRPr>
            </a:lvl5pPr>
            <a:lvl6pPr marL="2520950" indent="-228600" defTabSz="930275" eaLnBrk="0" fontAlgn="base" hangingPunct="0">
              <a:spcBef>
                <a:spcPct val="30000"/>
              </a:spcBef>
              <a:spcAft>
                <a:spcPct val="0"/>
              </a:spcAft>
              <a:defRPr sz="1200">
                <a:solidFill>
                  <a:schemeClr val="tx1"/>
                </a:solidFill>
                <a:latin typeface="Times New Roman" panose="02020603050405020304" pitchFamily="18" charset="0"/>
              </a:defRPr>
            </a:lvl6pPr>
            <a:lvl7pPr marL="2978150" indent="-228600" defTabSz="930275" eaLnBrk="0" fontAlgn="base" hangingPunct="0">
              <a:spcBef>
                <a:spcPct val="30000"/>
              </a:spcBef>
              <a:spcAft>
                <a:spcPct val="0"/>
              </a:spcAft>
              <a:defRPr sz="1200">
                <a:solidFill>
                  <a:schemeClr val="tx1"/>
                </a:solidFill>
                <a:latin typeface="Times New Roman" panose="02020603050405020304" pitchFamily="18" charset="0"/>
              </a:defRPr>
            </a:lvl7pPr>
            <a:lvl8pPr marL="3435350" indent="-228600" defTabSz="930275" eaLnBrk="0" fontAlgn="base" hangingPunct="0">
              <a:spcBef>
                <a:spcPct val="30000"/>
              </a:spcBef>
              <a:spcAft>
                <a:spcPct val="0"/>
              </a:spcAft>
              <a:defRPr sz="1200">
                <a:solidFill>
                  <a:schemeClr val="tx1"/>
                </a:solidFill>
                <a:latin typeface="Times New Roman" panose="02020603050405020304" pitchFamily="18" charset="0"/>
              </a:defRPr>
            </a:lvl8pPr>
            <a:lvl9pPr marL="3892550" indent="-228600" defTabSz="930275"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BBABD31-9D65-4C69-818C-10B99A646E3B}" type="slidenum">
              <a:rPr lang="en-US" altLang="en-US" smtClean="0">
                <a:latin typeface="Arial" panose="020B0604020202020204" pitchFamily="34" charset="0"/>
              </a:rPr>
              <a:pPr fontAlgn="base">
                <a:spcBef>
                  <a:spcPct val="0"/>
                </a:spcBef>
                <a:spcAft>
                  <a:spcPct val="0"/>
                </a:spcAft>
              </a:pPr>
              <a:t>48</a:t>
            </a:fld>
            <a:endParaRPr lang="en-US" altLang="en-US">
              <a:latin typeface="Arial" panose="020B0604020202020204" pitchFamily="34" charset="0"/>
            </a:endParaRPr>
          </a:p>
        </p:txBody>
      </p:sp>
      <p:sp>
        <p:nvSpPr>
          <p:cNvPr id="106499" name="Rectangle 2">
            <a:extLst>
              <a:ext uri="{FF2B5EF4-FFF2-40B4-BE49-F238E27FC236}">
                <a16:creationId xmlns:a16="http://schemas.microsoft.com/office/drawing/2014/main" id="{3319C63A-C9F7-4918-9B88-BB9ADCAFFEA9}"/>
              </a:ext>
            </a:extLst>
          </p:cNvPr>
          <p:cNvSpPr>
            <a:spLocks noGrp="1" noRot="1" noChangeAspect="1" noChangeArrowheads="1" noTextEdit="1"/>
          </p:cNvSpPr>
          <p:nvPr>
            <p:ph type="sldImg"/>
          </p:nvPr>
        </p:nvSpPr>
        <p:spPr>
          <a:ln/>
        </p:spPr>
      </p:sp>
      <p:sp>
        <p:nvSpPr>
          <p:cNvPr id="106500" name="Rectangle 3">
            <a:extLst>
              <a:ext uri="{FF2B5EF4-FFF2-40B4-BE49-F238E27FC236}">
                <a16:creationId xmlns:a16="http://schemas.microsoft.com/office/drawing/2014/main" id="{A04338C8-ADC9-42F5-B853-F58EE0C10C0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75505975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A4984F7-59FF-47F0-BB8B-C9385F296F39}" type="slidenum">
              <a:rPr lang="en-US" altLang="en-US" smtClean="0">
                <a:latin typeface="Arial" panose="020B0604020202020204" pitchFamily="34" charset="0"/>
              </a:rPr>
              <a:pPr fontAlgn="base">
                <a:spcBef>
                  <a:spcPct val="0"/>
                </a:spcBef>
                <a:spcAft>
                  <a:spcPct val="0"/>
                </a:spcAft>
              </a:pPr>
              <a:t>49</a:t>
            </a:fld>
            <a:endParaRPr lang="en-US" altLang="en-US">
              <a:latin typeface="Arial" panose="020B0604020202020204" pitchFamily="34"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255875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E310ED26-0D1D-4A82-9FAE-E094BF65607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9BF1B72D-DBBC-434C-9D1A-2E120EE62800}" type="slidenum">
              <a:rPr lang="en-US" altLang="en-US" smtClean="0">
                <a:latin typeface="Arial" panose="020B0604020202020204" pitchFamily="34" charset="0"/>
              </a:rPr>
              <a:pPr fontAlgn="base">
                <a:spcBef>
                  <a:spcPct val="0"/>
                </a:spcBef>
                <a:spcAft>
                  <a:spcPct val="0"/>
                </a:spcAft>
              </a:pPr>
              <a:t>5</a:t>
            </a:fld>
            <a:endParaRPr lang="en-US" altLang="en-US">
              <a:latin typeface="Arial" panose="020B0604020202020204" pitchFamily="34" charset="0"/>
            </a:endParaRPr>
          </a:p>
        </p:txBody>
      </p:sp>
      <p:sp>
        <p:nvSpPr>
          <p:cNvPr id="19459" name="Rectangle 2">
            <a:extLst>
              <a:ext uri="{FF2B5EF4-FFF2-40B4-BE49-F238E27FC236}">
                <a16:creationId xmlns:a16="http://schemas.microsoft.com/office/drawing/2014/main" id="{65A3550E-3461-47F3-A861-55BD77918EFC}"/>
              </a:ext>
            </a:extLst>
          </p:cNvPr>
          <p:cNvSpPr>
            <a:spLocks noGrp="1" noRot="1" noChangeAspect="1" noChangeArrowheads="1" noTextEdit="1"/>
          </p:cNvSpPr>
          <p:nvPr>
            <p:ph type="sldImg"/>
          </p:nvPr>
        </p:nvSpPr>
        <p:spPr>
          <a:ln/>
        </p:spPr>
      </p:sp>
      <p:sp>
        <p:nvSpPr>
          <p:cNvPr id="19460" name="Rectangle 3">
            <a:extLst>
              <a:ext uri="{FF2B5EF4-FFF2-40B4-BE49-F238E27FC236}">
                <a16:creationId xmlns:a16="http://schemas.microsoft.com/office/drawing/2014/main" id="{03B5E239-683D-454F-AA02-82DFF7C1559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0E2E1D3B-5CDF-4328-A06B-DEFB4CC8F77F}" type="slidenum">
              <a:rPr lang="en-US" altLang="en-US" smtClean="0">
                <a:latin typeface="Arial" panose="020B0604020202020204" pitchFamily="34" charset="0"/>
              </a:rPr>
              <a:pPr fontAlgn="base">
                <a:spcBef>
                  <a:spcPct val="0"/>
                </a:spcBef>
                <a:spcAft>
                  <a:spcPct val="0"/>
                </a:spcAft>
              </a:pPr>
              <a:t>50</a:t>
            </a:fld>
            <a:endParaRPr lang="en-US" altLang="en-US">
              <a:latin typeface="Arial" panose="020B0604020202020204" pitchFamily="34"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55004902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52</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25040871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6DE43E7-9A7E-426C-84B8-31CCC38EE2A6}" type="slidenum">
              <a:rPr lang="en-US" altLang="en-US" smtClean="0">
                <a:latin typeface="Arial" panose="020B0604020202020204" pitchFamily="34" charset="0"/>
              </a:rPr>
              <a:pPr fontAlgn="base">
                <a:spcBef>
                  <a:spcPct val="0"/>
                </a:spcBef>
                <a:spcAft>
                  <a:spcPct val="0"/>
                </a:spcAft>
              </a:pPr>
              <a:t>53</a:t>
            </a:fld>
            <a:endParaRPr lang="en-US" altLang="en-US">
              <a:latin typeface="Arial" panose="020B0604020202020204" pitchFamily="34" charset="0"/>
            </a:endParaRPr>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92855667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a:extLst>
              <a:ext uri="{FF2B5EF4-FFF2-40B4-BE49-F238E27FC236}">
                <a16:creationId xmlns:a16="http://schemas.microsoft.com/office/drawing/2014/main" id="{5FC251C7-34E6-4EBE-8D44-040CD935576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38188" indent="-280988" defTabSz="927100">
              <a:spcBef>
                <a:spcPct val="30000"/>
              </a:spcBef>
              <a:defRPr sz="1200">
                <a:solidFill>
                  <a:schemeClr val="tx1"/>
                </a:solidFill>
                <a:latin typeface="Times New Roman" panose="02020603050405020304" pitchFamily="18" charset="0"/>
              </a:defRPr>
            </a:lvl2pPr>
            <a:lvl3pPr marL="1138238" indent="-223838" defTabSz="927100">
              <a:spcBef>
                <a:spcPct val="30000"/>
              </a:spcBef>
              <a:defRPr sz="1200">
                <a:solidFill>
                  <a:schemeClr val="tx1"/>
                </a:solidFill>
                <a:latin typeface="Times New Roman" panose="02020603050405020304" pitchFamily="18" charset="0"/>
              </a:defRPr>
            </a:lvl3pPr>
            <a:lvl4pPr marL="1595438" indent="-223838" defTabSz="927100">
              <a:spcBef>
                <a:spcPct val="30000"/>
              </a:spcBef>
              <a:defRPr sz="1200">
                <a:solidFill>
                  <a:schemeClr val="tx1"/>
                </a:solidFill>
                <a:latin typeface="Times New Roman" panose="02020603050405020304" pitchFamily="18" charset="0"/>
              </a:defRPr>
            </a:lvl4pPr>
            <a:lvl5pPr marL="2049463" indent="-223838" defTabSz="927100">
              <a:spcBef>
                <a:spcPct val="30000"/>
              </a:spcBef>
              <a:defRPr sz="1200">
                <a:solidFill>
                  <a:schemeClr val="tx1"/>
                </a:solidFill>
                <a:latin typeface="Times New Roman" panose="02020603050405020304" pitchFamily="18" charset="0"/>
              </a:defRPr>
            </a:lvl5pPr>
            <a:lvl6pPr marL="2506663" indent="-223838"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963863" indent="-223838"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421063" indent="-223838"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78263" indent="-223838"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76B879A2-5FB3-4607-BF08-FC349EBC4F08}" type="slidenum">
              <a:rPr lang="en-US" altLang="en-US" smtClean="0">
                <a:latin typeface="Arial" panose="020B0604020202020204" pitchFamily="34" charset="0"/>
              </a:rPr>
              <a:pPr fontAlgn="base">
                <a:spcBef>
                  <a:spcPct val="0"/>
                </a:spcBef>
                <a:spcAft>
                  <a:spcPct val="0"/>
                </a:spcAft>
              </a:pPr>
              <a:t>55</a:t>
            </a:fld>
            <a:endParaRPr lang="en-US" altLang="en-US">
              <a:latin typeface="Arial" panose="020B0604020202020204" pitchFamily="34" charset="0"/>
            </a:endParaRPr>
          </a:p>
        </p:txBody>
      </p:sp>
      <p:sp>
        <p:nvSpPr>
          <p:cNvPr id="117763" name="Rectangle 2">
            <a:extLst>
              <a:ext uri="{FF2B5EF4-FFF2-40B4-BE49-F238E27FC236}">
                <a16:creationId xmlns:a16="http://schemas.microsoft.com/office/drawing/2014/main" id="{62AEDFD0-DBEC-4439-9139-A59C53F099B7}"/>
              </a:ext>
            </a:extLst>
          </p:cNvPr>
          <p:cNvSpPr>
            <a:spLocks noGrp="1" noRot="1" noChangeAspect="1" noChangeArrowheads="1" noTextEdit="1"/>
          </p:cNvSpPr>
          <p:nvPr>
            <p:ph type="sldImg"/>
          </p:nvPr>
        </p:nvSpPr>
        <p:spPr>
          <a:ln/>
        </p:spPr>
      </p:sp>
      <p:sp>
        <p:nvSpPr>
          <p:cNvPr id="117764" name="Rectangle 3">
            <a:extLst>
              <a:ext uri="{FF2B5EF4-FFF2-40B4-BE49-F238E27FC236}">
                <a16:creationId xmlns:a16="http://schemas.microsoft.com/office/drawing/2014/main" id="{DFC79853-2391-46B6-BB98-F4704CDD2C8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692986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a:extLst>
              <a:ext uri="{FF2B5EF4-FFF2-40B4-BE49-F238E27FC236}">
                <a16:creationId xmlns:a16="http://schemas.microsoft.com/office/drawing/2014/main" id="{CE687D5C-A4D0-46FC-9D6E-BAFF4C1F741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6DCE58A0-EF45-49BD-ACD4-F9FFE6610D26}" type="slidenum">
              <a:rPr lang="en-US" altLang="en-US" smtClean="0">
                <a:latin typeface="Arial" panose="020B0604020202020204" pitchFamily="34" charset="0"/>
              </a:rPr>
              <a:pPr fontAlgn="base">
                <a:spcBef>
                  <a:spcPct val="0"/>
                </a:spcBef>
                <a:spcAft>
                  <a:spcPct val="0"/>
                </a:spcAft>
              </a:pPr>
              <a:t>59</a:t>
            </a:fld>
            <a:endParaRPr lang="en-US" altLang="en-US">
              <a:latin typeface="Arial" panose="020B0604020202020204" pitchFamily="34" charset="0"/>
            </a:endParaRPr>
          </a:p>
        </p:txBody>
      </p:sp>
      <p:sp>
        <p:nvSpPr>
          <p:cNvPr id="122883" name="Rectangle 2">
            <a:extLst>
              <a:ext uri="{FF2B5EF4-FFF2-40B4-BE49-F238E27FC236}">
                <a16:creationId xmlns:a16="http://schemas.microsoft.com/office/drawing/2014/main" id="{13242FA5-AFC6-4967-B911-5049392CAA69}"/>
              </a:ext>
            </a:extLst>
          </p:cNvPr>
          <p:cNvSpPr>
            <a:spLocks noGrp="1" noRot="1" noChangeAspect="1" noChangeArrowheads="1" noTextEdit="1"/>
          </p:cNvSpPr>
          <p:nvPr>
            <p:ph type="sldImg"/>
          </p:nvPr>
        </p:nvSpPr>
        <p:spPr>
          <a:ln/>
        </p:spPr>
      </p:sp>
      <p:sp>
        <p:nvSpPr>
          <p:cNvPr id="122884" name="Rectangle 3">
            <a:extLst>
              <a:ext uri="{FF2B5EF4-FFF2-40B4-BE49-F238E27FC236}">
                <a16:creationId xmlns:a16="http://schemas.microsoft.com/office/drawing/2014/main" id="{B158106B-09A6-4EA1-82D8-48E1546FAA8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0C1265A7-BA87-42BE-AF56-DBE903F260E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4D2AF771-CBEF-4582-9E64-8541934E7ABF}" type="slidenum">
              <a:rPr lang="en-US" altLang="en-US" smtClean="0">
                <a:latin typeface="Arial" panose="020B0604020202020204" pitchFamily="34" charset="0"/>
              </a:rPr>
              <a:pPr fontAlgn="base">
                <a:spcBef>
                  <a:spcPct val="0"/>
                </a:spcBef>
                <a:spcAft>
                  <a:spcPct val="0"/>
                </a:spcAft>
              </a:pPr>
              <a:t>6</a:t>
            </a:fld>
            <a:endParaRPr lang="en-US" altLang="en-US">
              <a:latin typeface="Arial" panose="020B0604020202020204" pitchFamily="34" charset="0"/>
            </a:endParaRPr>
          </a:p>
        </p:txBody>
      </p:sp>
      <p:sp>
        <p:nvSpPr>
          <p:cNvPr id="21507" name="Rectangle 2">
            <a:extLst>
              <a:ext uri="{FF2B5EF4-FFF2-40B4-BE49-F238E27FC236}">
                <a16:creationId xmlns:a16="http://schemas.microsoft.com/office/drawing/2014/main" id="{574E7B3C-5197-4F81-8453-B7993702DBAE}"/>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id="{8A44778C-27F2-4E91-B90D-BC2986AB3CC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6055392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a:extLst>
              <a:ext uri="{FF2B5EF4-FFF2-40B4-BE49-F238E27FC236}">
                <a16:creationId xmlns:a16="http://schemas.microsoft.com/office/drawing/2014/main" id="{4B724F90-DC29-4994-BE2D-349D8BF381B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FFDBB85F-EDF4-414D-9128-F5F47C33E0DE}" type="slidenum">
              <a:rPr lang="en-US" altLang="en-US" smtClean="0">
                <a:latin typeface="Arial" panose="020B0604020202020204" pitchFamily="34" charset="0"/>
              </a:rPr>
              <a:pPr fontAlgn="base">
                <a:spcBef>
                  <a:spcPct val="0"/>
                </a:spcBef>
                <a:spcAft>
                  <a:spcPct val="0"/>
                </a:spcAft>
              </a:pPr>
              <a:t>60</a:t>
            </a:fld>
            <a:endParaRPr lang="en-US" altLang="en-US">
              <a:latin typeface="Arial" panose="020B0604020202020204" pitchFamily="34" charset="0"/>
            </a:endParaRPr>
          </a:p>
        </p:txBody>
      </p:sp>
      <p:sp>
        <p:nvSpPr>
          <p:cNvPr id="124931" name="Rectangle 2">
            <a:extLst>
              <a:ext uri="{FF2B5EF4-FFF2-40B4-BE49-F238E27FC236}">
                <a16:creationId xmlns:a16="http://schemas.microsoft.com/office/drawing/2014/main" id="{6B776BDF-04D5-4865-84CF-D5464CCB0D7F}"/>
              </a:ext>
            </a:extLst>
          </p:cNvPr>
          <p:cNvSpPr>
            <a:spLocks noGrp="1" noRot="1" noChangeAspect="1" noChangeArrowheads="1" noTextEdit="1"/>
          </p:cNvSpPr>
          <p:nvPr>
            <p:ph type="sldImg"/>
          </p:nvPr>
        </p:nvSpPr>
        <p:spPr>
          <a:ln/>
        </p:spPr>
      </p:sp>
      <p:sp>
        <p:nvSpPr>
          <p:cNvPr id="124932" name="Rectangle 3">
            <a:extLst>
              <a:ext uri="{FF2B5EF4-FFF2-40B4-BE49-F238E27FC236}">
                <a16:creationId xmlns:a16="http://schemas.microsoft.com/office/drawing/2014/main" id="{D193B089-8F40-473A-9E88-6AEA03405CE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a:extLst>
              <a:ext uri="{FF2B5EF4-FFF2-40B4-BE49-F238E27FC236}">
                <a16:creationId xmlns:a16="http://schemas.microsoft.com/office/drawing/2014/main" id="{FEBD3FCC-0E55-42EC-BA44-B9F841C30F8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3112435E-1A68-45C1-BC50-419B7E4AD200}" type="slidenum">
              <a:rPr lang="en-US" altLang="en-US" smtClean="0">
                <a:latin typeface="Arial" panose="020B0604020202020204" pitchFamily="34" charset="0"/>
              </a:rPr>
              <a:pPr fontAlgn="base">
                <a:spcBef>
                  <a:spcPct val="0"/>
                </a:spcBef>
                <a:spcAft>
                  <a:spcPct val="0"/>
                </a:spcAft>
              </a:pPr>
              <a:t>61</a:t>
            </a:fld>
            <a:endParaRPr lang="en-US" altLang="en-US">
              <a:latin typeface="Arial" panose="020B0604020202020204" pitchFamily="34" charset="0"/>
            </a:endParaRPr>
          </a:p>
        </p:txBody>
      </p:sp>
      <p:sp>
        <p:nvSpPr>
          <p:cNvPr id="103427" name="Rectangle 2">
            <a:extLst>
              <a:ext uri="{FF2B5EF4-FFF2-40B4-BE49-F238E27FC236}">
                <a16:creationId xmlns:a16="http://schemas.microsoft.com/office/drawing/2014/main" id="{BD05D44B-0C56-4A2D-BCF9-28A89DA12777}"/>
              </a:ext>
            </a:extLst>
          </p:cNvPr>
          <p:cNvSpPr>
            <a:spLocks noGrp="1" noRot="1" noChangeAspect="1" noChangeArrowheads="1" noTextEdit="1"/>
          </p:cNvSpPr>
          <p:nvPr>
            <p:ph type="sldImg"/>
          </p:nvPr>
        </p:nvSpPr>
        <p:spPr>
          <a:ln/>
        </p:spPr>
      </p:sp>
      <p:sp>
        <p:nvSpPr>
          <p:cNvPr id="103428" name="Rectangle 3">
            <a:extLst>
              <a:ext uri="{FF2B5EF4-FFF2-40B4-BE49-F238E27FC236}">
                <a16:creationId xmlns:a16="http://schemas.microsoft.com/office/drawing/2014/main" id="{3572E417-F913-40FE-BB03-063FC9BB623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a:extLst>
              <a:ext uri="{FF2B5EF4-FFF2-40B4-BE49-F238E27FC236}">
                <a16:creationId xmlns:a16="http://schemas.microsoft.com/office/drawing/2014/main" id="{8141FCAC-E899-41E5-A9A1-72A79F94F3E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30AF1443-384C-4A8F-B7C9-71DD27284338}" type="slidenum">
              <a:rPr lang="en-US" altLang="en-US" smtClean="0">
                <a:latin typeface="Arial" panose="020B0604020202020204" pitchFamily="34" charset="0"/>
              </a:rPr>
              <a:pPr fontAlgn="base">
                <a:spcBef>
                  <a:spcPct val="0"/>
                </a:spcBef>
                <a:spcAft>
                  <a:spcPct val="0"/>
                </a:spcAft>
              </a:pPr>
              <a:t>62</a:t>
            </a:fld>
            <a:endParaRPr lang="en-US" altLang="en-US">
              <a:latin typeface="Arial" panose="020B0604020202020204" pitchFamily="34" charset="0"/>
            </a:endParaRPr>
          </a:p>
        </p:txBody>
      </p:sp>
      <p:sp>
        <p:nvSpPr>
          <p:cNvPr id="129027" name="Rectangle 2">
            <a:extLst>
              <a:ext uri="{FF2B5EF4-FFF2-40B4-BE49-F238E27FC236}">
                <a16:creationId xmlns:a16="http://schemas.microsoft.com/office/drawing/2014/main" id="{F5F414BE-BB99-4DCB-A651-84D57D12030E}"/>
              </a:ext>
            </a:extLst>
          </p:cNvPr>
          <p:cNvSpPr>
            <a:spLocks noGrp="1" noRot="1" noChangeAspect="1" noChangeArrowheads="1" noTextEdit="1"/>
          </p:cNvSpPr>
          <p:nvPr>
            <p:ph type="sldImg"/>
          </p:nvPr>
        </p:nvSpPr>
        <p:spPr>
          <a:ln/>
        </p:spPr>
      </p:sp>
      <p:sp>
        <p:nvSpPr>
          <p:cNvPr id="129028" name="Rectangle 3">
            <a:extLst>
              <a:ext uri="{FF2B5EF4-FFF2-40B4-BE49-F238E27FC236}">
                <a16:creationId xmlns:a16="http://schemas.microsoft.com/office/drawing/2014/main" id="{58BBD932-D82A-4682-9CBF-E614A0163E2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a:extLst>
              <a:ext uri="{FF2B5EF4-FFF2-40B4-BE49-F238E27FC236}">
                <a16:creationId xmlns:a16="http://schemas.microsoft.com/office/drawing/2014/main" id="{B38698CB-035B-44F2-A8DD-566FD443A8F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B5767921-C3C3-4CB8-A260-391F08D3A554}" type="slidenum">
              <a:rPr lang="en-US" altLang="en-US" smtClean="0">
                <a:latin typeface="Arial" panose="020B0604020202020204" pitchFamily="34" charset="0"/>
              </a:rPr>
              <a:pPr fontAlgn="base">
                <a:spcBef>
                  <a:spcPct val="0"/>
                </a:spcBef>
                <a:spcAft>
                  <a:spcPct val="0"/>
                </a:spcAft>
              </a:pPr>
              <a:t>63</a:t>
            </a:fld>
            <a:endParaRPr lang="en-US" altLang="en-US">
              <a:latin typeface="Arial" panose="020B0604020202020204" pitchFamily="34" charset="0"/>
            </a:endParaRPr>
          </a:p>
        </p:txBody>
      </p:sp>
      <p:sp>
        <p:nvSpPr>
          <p:cNvPr id="131075" name="Rectangle 2">
            <a:extLst>
              <a:ext uri="{FF2B5EF4-FFF2-40B4-BE49-F238E27FC236}">
                <a16:creationId xmlns:a16="http://schemas.microsoft.com/office/drawing/2014/main" id="{708C6113-C597-415B-B45E-43E2BD2F93A3}"/>
              </a:ext>
            </a:extLst>
          </p:cNvPr>
          <p:cNvSpPr>
            <a:spLocks noGrp="1" noRot="1" noChangeAspect="1" noChangeArrowheads="1" noTextEdit="1"/>
          </p:cNvSpPr>
          <p:nvPr>
            <p:ph type="sldImg"/>
          </p:nvPr>
        </p:nvSpPr>
        <p:spPr>
          <a:ln/>
        </p:spPr>
      </p:sp>
      <p:sp>
        <p:nvSpPr>
          <p:cNvPr id="131076" name="Rectangle 3">
            <a:extLst>
              <a:ext uri="{FF2B5EF4-FFF2-40B4-BE49-F238E27FC236}">
                <a16:creationId xmlns:a16="http://schemas.microsoft.com/office/drawing/2014/main" id="{AB3853EF-D2B2-4A90-B986-B61A80821D8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47948560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a:extLst>
              <a:ext uri="{FF2B5EF4-FFF2-40B4-BE49-F238E27FC236}">
                <a16:creationId xmlns:a16="http://schemas.microsoft.com/office/drawing/2014/main" id="{ACD980D6-3FF1-4196-9AF0-C6AFA13536B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E1864D92-4C8D-42B9-95B4-A07217EE0377}" type="slidenum">
              <a:rPr lang="en-US" altLang="en-US" smtClean="0">
                <a:latin typeface="Arial" panose="020B0604020202020204" pitchFamily="34" charset="0"/>
              </a:rPr>
              <a:pPr fontAlgn="base">
                <a:spcBef>
                  <a:spcPct val="0"/>
                </a:spcBef>
                <a:spcAft>
                  <a:spcPct val="0"/>
                </a:spcAft>
              </a:pPr>
              <a:t>64</a:t>
            </a:fld>
            <a:endParaRPr lang="en-US" altLang="en-US">
              <a:latin typeface="Arial" panose="020B0604020202020204" pitchFamily="34" charset="0"/>
            </a:endParaRPr>
          </a:p>
        </p:txBody>
      </p:sp>
      <p:sp>
        <p:nvSpPr>
          <p:cNvPr id="135171" name="Rectangle 2">
            <a:extLst>
              <a:ext uri="{FF2B5EF4-FFF2-40B4-BE49-F238E27FC236}">
                <a16:creationId xmlns:a16="http://schemas.microsoft.com/office/drawing/2014/main" id="{147FA776-BB80-4ED1-B7F4-59ED88737E6C}"/>
              </a:ext>
            </a:extLst>
          </p:cNvPr>
          <p:cNvSpPr>
            <a:spLocks noGrp="1" noRot="1" noChangeAspect="1" noChangeArrowheads="1" noTextEdit="1"/>
          </p:cNvSpPr>
          <p:nvPr>
            <p:ph type="sldImg"/>
          </p:nvPr>
        </p:nvSpPr>
        <p:spPr>
          <a:ln/>
        </p:spPr>
      </p:sp>
      <p:sp>
        <p:nvSpPr>
          <p:cNvPr id="135172" name="Rectangle 3">
            <a:extLst>
              <a:ext uri="{FF2B5EF4-FFF2-40B4-BE49-F238E27FC236}">
                <a16:creationId xmlns:a16="http://schemas.microsoft.com/office/drawing/2014/main" id="{1F2BB904-C2E6-4B0E-BE20-3BB555DD33C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E48F8997-5A55-4FDC-958E-1988171FF0E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6DCC468B-BAE3-4CA0-9655-2DE3BC061351}" type="slidenum">
              <a:rPr lang="en-US" altLang="en-US" smtClean="0">
                <a:latin typeface="Arial" panose="020B0604020202020204" pitchFamily="34" charset="0"/>
              </a:rPr>
              <a:pPr fontAlgn="base">
                <a:spcBef>
                  <a:spcPct val="0"/>
                </a:spcBef>
                <a:spcAft>
                  <a:spcPct val="0"/>
                </a:spcAft>
              </a:pPr>
              <a:t>7</a:t>
            </a:fld>
            <a:endParaRPr lang="en-US" altLang="en-US">
              <a:latin typeface="Arial" panose="020B0604020202020204" pitchFamily="34" charset="0"/>
            </a:endParaRPr>
          </a:p>
        </p:txBody>
      </p:sp>
      <p:sp>
        <p:nvSpPr>
          <p:cNvPr id="23555" name="Rectangle 2">
            <a:extLst>
              <a:ext uri="{FF2B5EF4-FFF2-40B4-BE49-F238E27FC236}">
                <a16:creationId xmlns:a16="http://schemas.microsoft.com/office/drawing/2014/main" id="{09C5582E-D5BD-4F7D-A3CD-AB762357D8AB}"/>
              </a:ext>
            </a:extLst>
          </p:cNvPr>
          <p:cNvSpPr>
            <a:spLocks noGrp="1" noRot="1" noChangeAspect="1" noChangeArrowheads="1" noTextEdit="1"/>
          </p:cNvSpPr>
          <p:nvPr>
            <p:ph type="sldImg"/>
          </p:nvPr>
        </p:nvSpPr>
        <p:spPr>
          <a:ln/>
        </p:spPr>
      </p:sp>
      <p:sp>
        <p:nvSpPr>
          <p:cNvPr id="23556" name="Rectangle 3">
            <a:extLst>
              <a:ext uri="{FF2B5EF4-FFF2-40B4-BE49-F238E27FC236}">
                <a16:creationId xmlns:a16="http://schemas.microsoft.com/office/drawing/2014/main" id="{8C93C07B-67DD-4185-AED3-971E5B8C582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4463014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7DF7019C-A5BB-4550-BA41-6B7264BD4F0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150F873D-60A9-472C-8B0B-CDFDE271D2F0}" type="slidenum">
              <a:rPr lang="en-US" altLang="en-US" smtClean="0">
                <a:latin typeface="Arial" panose="020B0604020202020204" pitchFamily="34" charset="0"/>
              </a:rPr>
              <a:pPr fontAlgn="base">
                <a:spcBef>
                  <a:spcPct val="0"/>
                </a:spcBef>
                <a:spcAft>
                  <a:spcPct val="0"/>
                </a:spcAft>
              </a:pPr>
              <a:t>8</a:t>
            </a:fld>
            <a:endParaRPr lang="en-US" altLang="en-US">
              <a:latin typeface="Arial" panose="020B0604020202020204" pitchFamily="34" charset="0"/>
            </a:endParaRPr>
          </a:p>
        </p:txBody>
      </p:sp>
      <p:sp>
        <p:nvSpPr>
          <p:cNvPr id="25603" name="Rectangle 2">
            <a:extLst>
              <a:ext uri="{FF2B5EF4-FFF2-40B4-BE49-F238E27FC236}">
                <a16:creationId xmlns:a16="http://schemas.microsoft.com/office/drawing/2014/main" id="{8C7DFF68-DE2D-4DEF-B493-89895AA2EB38}"/>
              </a:ext>
            </a:extLst>
          </p:cNvPr>
          <p:cNvSpPr>
            <a:spLocks noGrp="1" noRot="1" noChangeAspect="1" noChangeArrowheads="1" noTextEdit="1"/>
          </p:cNvSpPr>
          <p:nvPr>
            <p:ph type="sldImg"/>
          </p:nvPr>
        </p:nvSpPr>
        <p:spPr>
          <a:ln/>
        </p:spPr>
      </p:sp>
      <p:sp>
        <p:nvSpPr>
          <p:cNvPr id="25604" name="Rectangle 3">
            <a:extLst>
              <a:ext uri="{FF2B5EF4-FFF2-40B4-BE49-F238E27FC236}">
                <a16:creationId xmlns:a16="http://schemas.microsoft.com/office/drawing/2014/main" id="{893B53AA-379D-4075-BA58-C5426DF9826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8CCCF88F-09FE-48E7-97C7-EDDE466B282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F6171F0C-8069-4B29-B3AC-B792D63111BC}" type="slidenum">
              <a:rPr lang="en-US" altLang="en-US" smtClean="0">
                <a:latin typeface="Arial" panose="020B0604020202020204" pitchFamily="34" charset="0"/>
              </a:rPr>
              <a:pPr fontAlgn="base">
                <a:spcBef>
                  <a:spcPct val="0"/>
                </a:spcBef>
                <a:spcAft>
                  <a:spcPct val="0"/>
                </a:spcAft>
              </a:pPr>
              <a:t>9</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B1A4A8E0-96C0-4CD2-9E40-C72565CE56D9}"/>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24CA7CA3-B7C1-436F-A5D3-4813C09BD2A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2_Title Slide with Linear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937C3822-A03A-41D1-AEDF-A1252F6568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438" y="511175"/>
            <a:ext cx="124777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407285319"/>
      </p:ext>
    </p:extLst>
  </p:cSld>
  <p:clrMapOvr>
    <a:masterClrMapping/>
  </p:clrMapOvr>
  <p:transition spd="med">
    <p:fade/>
  </p:transition>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Right Imag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4678364" y="2"/>
            <a:ext cx="4465637" cy="6358465"/>
          </a:xfrm>
          <a:solidFill>
            <a:schemeClr val="bg2">
              <a:lumMod val="60000"/>
              <a:lumOff val="40000"/>
            </a:schemeClr>
          </a:solidFill>
        </p:spPr>
        <p:txBody>
          <a:bodyPr rtlCol="0">
            <a:noAutofit/>
          </a:bodyPr>
          <a:lstStyle>
            <a:lvl1pPr>
              <a:defRPr baseline="0"/>
            </a:lvl1pPr>
          </a:lstStyle>
          <a:p>
            <a:pPr lvl="0"/>
            <a:r>
              <a:rPr lang="en-US" noProof="0"/>
              <a:t>Click icon to add picture</a:t>
            </a:r>
            <a:endParaRPr lang="en-US" noProof="0" dirty="0"/>
          </a:p>
        </p:txBody>
      </p:sp>
      <p:sp>
        <p:nvSpPr>
          <p:cNvPr id="2" name="Title 1"/>
          <p:cNvSpPr>
            <a:spLocks noGrp="1"/>
          </p:cNvSpPr>
          <p:nvPr>
            <p:ph type="title"/>
          </p:nvPr>
        </p:nvSpPr>
        <p:spPr>
          <a:xfrm>
            <a:off x="455613" y="411797"/>
            <a:ext cx="4006850" cy="1158240"/>
          </a:xfrm>
        </p:spPr>
        <p:txBody>
          <a:bodyPr>
            <a:noAutofit/>
          </a:bodyPr>
          <a:lstStyle>
            <a:lvl1pPr>
              <a:defRPr sz="2800" b="0" i="0" baseline="0">
                <a:solidFill>
                  <a:schemeClr val="tx2"/>
                </a:solidFill>
                <a:latin typeface="Intel Clear"/>
                <a:cs typeface="Intel Clear"/>
              </a:defRPr>
            </a:lvl1pPr>
          </a:lstStyle>
          <a:p>
            <a:r>
              <a:rPr lang="en-US"/>
              <a:t>Click to edit Master title style</a:t>
            </a:r>
            <a:endParaRPr lang="en-US" dirty="0"/>
          </a:p>
        </p:txBody>
      </p:sp>
      <p:sp>
        <p:nvSpPr>
          <p:cNvPr id="17" name="Content Placeholder 2"/>
          <p:cNvSpPr>
            <a:spLocks noGrp="1"/>
          </p:cNvSpPr>
          <p:nvPr>
            <p:ph sz="half" idx="1"/>
          </p:nvPr>
        </p:nvSpPr>
        <p:spPr>
          <a:xfrm>
            <a:off x="455614" y="1766992"/>
            <a:ext cx="4006850"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92D43F51-87FF-429F-8E7C-0BFF0D505088}"/>
              </a:ext>
            </a:extLst>
          </p:cNvPr>
          <p:cNvSpPr>
            <a:spLocks noGrp="1"/>
          </p:cNvSpPr>
          <p:nvPr>
            <p:ph type="sldNum" sz="quarter" idx="14"/>
          </p:nvPr>
        </p:nvSpPr>
        <p:spPr/>
        <p:txBody>
          <a:bodyPr/>
          <a:lstStyle>
            <a:lvl1pPr>
              <a:defRPr/>
            </a:lvl1pPr>
          </a:lstStyle>
          <a:p>
            <a:pPr>
              <a:defRPr/>
            </a:pPr>
            <a:fld id="{D9995511-77D1-4038-A778-BC127286C2F5}" type="slidenum">
              <a:rPr lang="en-GB" altLang="en-US"/>
              <a:pPr>
                <a:defRPr/>
              </a:pPr>
              <a:t>‹#›</a:t>
            </a:fld>
            <a:endParaRPr lang="en-GB" altLang="en-US"/>
          </a:p>
        </p:txBody>
      </p:sp>
    </p:spTree>
    <p:extLst>
      <p:ext uri="{BB962C8B-B14F-4D97-AF65-F5344CB8AC3E}">
        <p14:creationId xmlns:p14="http://schemas.microsoft.com/office/powerpoint/2010/main" val="743534286"/>
      </p:ext>
    </p:extLst>
  </p:cSld>
  <p:clrMapOvr>
    <a:masterClrMapping/>
  </p:clrMapOvr>
  <p:transition spd="med">
    <p:fade/>
  </p:transition>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White Section Break">
    <p:spTree>
      <p:nvGrpSpPr>
        <p:cNvPr id="1" name=""/>
        <p:cNvGrpSpPr/>
        <p:nvPr/>
      </p:nvGrpSpPr>
      <p:grpSpPr>
        <a:xfrm>
          <a:off x="0" y="0"/>
          <a:ext cx="0" cy="0"/>
          <a:chOff x="0" y="0"/>
          <a:chExt cx="0" cy="0"/>
        </a:xfrm>
      </p:grpSpPr>
      <p:sp>
        <p:nvSpPr>
          <p:cNvPr id="2" name="Title 1"/>
          <p:cNvSpPr>
            <a:spLocks noGrp="1"/>
          </p:cNvSpPr>
          <p:nvPr>
            <p:ph type="title"/>
          </p:nvPr>
        </p:nvSpPr>
        <p:spPr>
          <a:xfrm>
            <a:off x="455613" y="2810749"/>
            <a:ext cx="7772400" cy="1362075"/>
          </a:xfrm>
        </p:spPr>
        <p:txBody>
          <a:bodyPr anchor="b">
            <a:noAutofit/>
          </a:bodyPr>
          <a:lstStyle>
            <a:lvl1pPr algn="l">
              <a:lnSpc>
                <a:spcPct val="80000"/>
              </a:lnSpc>
              <a:defRPr sz="5400" b="0" cap="none" spc="0" baseline="0">
                <a:solidFill>
                  <a:schemeClr val="tx2">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321533"/>
            <a:ext cx="7772400" cy="1500187"/>
          </a:xfrm>
        </p:spPr>
        <p:txBody>
          <a:bodyPr>
            <a:noAutofit/>
          </a:bodyPr>
          <a:lstStyle>
            <a:lvl1pPr marL="0" indent="0">
              <a:buNone/>
              <a:defRPr sz="1600" b="0" baseline="0">
                <a:solidFill>
                  <a:schemeClr val="accent2"/>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Slide Number Placeholder 5">
            <a:extLst>
              <a:ext uri="{FF2B5EF4-FFF2-40B4-BE49-F238E27FC236}">
                <a16:creationId xmlns:a16="http://schemas.microsoft.com/office/drawing/2014/main" id="{89DA0890-8718-40D1-B0A1-5C4FFB443CC5}"/>
              </a:ext>
            </a:extLst>
          </p:cNvPr>
          <p:cNvSpPr>
            <a:spLocks noGrp="1"/>
          </p:cNvSpPr>
          <p:nvPr>
            <p:ph type="sldNum" sz="quarter" idx="10"/>
          </p:nvPr>
        </p:nvSpPr>
        <p:spPr/>
        <p:txBody>
          <a:bodyPr/>
          <a:lstStyle>
            <a:lvl1pPr>
              <a:defRPr/>
            </a:lvl1pPr>
          </a:lstStyle>
          <a:p>
            <a:pPr>
              <a:defRPr/>
            </a:pPr>
            <a:fld id="{2A244C55-93F2-441E-A994-9B1F338B9E0F}" type="slidenum">
              <a:rPr lang="en-GB" altLang="en-US"/>
              <a:pPr>
                <a:defRPr/>
              </a:pPr>
              <a:t>‹#›</a:t>
            </a:fld>
            <a:endParaRPr lang="en-GB" altLang="en-US"/>
          </a:p>
        </p:txBody>
      </p:sp>
    </p:spTree>
    <p:extLst>
      <p:ext uri="{BB962C8B-B14F-4D97-AF65-F5344CB8AC3E}">
        <p14:creationId xmlns:p14="http://schemas.microsoft.com/office/powerpoint/2010/main" val="3159396203"/>
      </p:ext>
    </p:extLst>
  </p:cSld>
  <p:clrMapOvr>
    <a:masterClrMapping/>
  </p:clrMapOvr>
  <p:transition spd="med">
    <p:fade/>
  </p:transition>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secHead" preserve="1">
  <p:cSld name="Blue Section Break">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2810749"/>
            <a:ext cx="7772400" cy="1362075"/>
          </a:xfrm>
        </p:spPr>
        <p:txBody>
          <a:bodyPr anchor="b">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321533"/>
            <a:ext cx="7772400" cy="1500187"/>
          </a:xfrm>
        </p:spPr>
        <p:txBody>
          <a:bodyPr>
            <a:noAutofit/>
          </a:bodyPr>
          <a:lstStyle>
            <a:lvl1pPr marL="0" indent="0">
              <a:buNone/>
              <a:defRPr sz="1600" b="0" i="0" baseline="0">
                <a:solidFill>
                  <a:srgbClr val="F3D54E"/>
                </a:solidFill>
                <a:latin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1434312154"/>
      </p:ext>
    </p:extLst>
  </p:cSld>
  <p:clrMapOvr>
    <a:masterClrMapping/>
  </p:clrMapOvr>
  <p:transition spd="med">
    <p:fade/>
  </p:transition>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Hero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5613" y="2979843"/>
            <a:ext cx="7772400" cy="1500187"/>
          </a:xfrm>
        </p:spPr>
        <p:txBody>
          <a:bodyPr>
            <a:noAutofit/>
          </a:bodyPr>
          <a:lstStyle>
            <a:lvl1pPr marL="0" indent="0">
              <a:buNone/>
              <a:defRPr sz="4000" b="0" baseline="0">
                <a:solidFill>
                  <a:schemeClr val="accent2"/>
                </a:solidFill>
                <a:latin typeface="Intel Clear"/>
                <a:ea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7" name="Title 1"/>
          <p:cNvSpPr>
            <a:spLocks noGrp="1"/>
          </p:cNvSpPr>
          <p:nvPr>
            <p:ph type="title"/>
          </p:nvPr>
        </p:nvSpPr>
        <p:spPr>
          <a:xfrm>
            <a:off x="455613" y="1469059"/>
            <a:ext cx="7772400" cy="1362075"/>
          </a:xfrm>
        </p:spPr>
        <p:txBody>
          <a:bodyPr anchor="b">
            <a:noAutofit/>
          </a:bodyPr>
          <a:lstStyle>
            <a:lvl1pPr algn="l">
              <a:lnSpc>
                <a:spcPct val="80000"/>
              </a:lnSpc>
              <a:defRPr sz="4000" b="0" cap="none" spc="0" baseline="0">
                <a:solidFill>
                  <a:schemeClr val="tx2"/>
                </a:solidFill>
                <a:latin typeface="Intel Clear" panose="020B0604020203020204" pitchFamily="34" charset="0"/>
                <a:ea typeface="Intel Clear" panose="020B0604020203020204" pitchFamily="34" charset="0"/>
                <a:cs typeface="Intel Clear" panose="020B0604020203020204" pitchFamily="34" charset="0"/>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4A30EC62-75EE-4EB2-8140-89BCBA4FAB68}"/>
              </a:ext>
            </a:extLst>
          </p:cNvPr>
          <p:cNvSpPr>
            <a:spLocks noGrp="1"/>
          </p:cNvSpPr>
          <p:nvPr>
            <p:ph type="sldNum" sz="quarter" idx="10"/>
          </p:nvPr>
        </p:nvSpPr>
        <p:spPr/>
        <p:txBody>
          <a:bodyPr/>
          <a:lstStyle>
            <a:lvl1pPr>
              <a:defRPr/>
            </a:lvl1pPr>
          </a:lstStyle>
          <a:p>
            <a:pPr>
              <a:defRPr/>
            </a:pPr>
            <a:fld id="{D5F4F862-9FC2-462A-9119-2D4550A21B10}" type="slidenum">
              <a:rPr lang="en-GB" altLang="en-US"/>
              <a:pPr>
                <a:defRPr/>
              </a:pPr>
              <a:t>‹#›</a:t>
            </a:fld>
            <a:endParaRPr lang="en-GB" altLang="en-US"/>
          </a:p>
        </p:txBody>
      </p:sp>
    </p:spTree>
    <p:extLst>
      <p:ext uri="{BB962C8B-B14F-4D97-AF65-F5344CB8AC3E}">
        <p14:creationId xmlns:p14="http://schemas.microsoft.com/office/powerpoint/2010/main" val="2407840460"/>
      </p:ext>
    </p:extLst>
  </p:cSld>
  <p:clrMapOvr>
    <a:masterClrMapping/>
  </p:clrMapOvr>
  <p:transition spd="med">
    <p:fade/>
  </p:transition>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Blue Section Break Image">
    <p:bg>
      <p:bgPr>
        <a:gradFill rotWithShape="0">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3013451"/>
            <a:ext cx="7772400" cy="1362075"/>
          </a:xfrm>
        </p:spPr>
        <p:txBody>
          <a:bodyPr anchor="b">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465049"/>
            <a:ext cx="7772400" cy="1500187"/>
          </a:xfrm>
        </p:spPr>
        <p:txBody>
          <a:bodyPr>
            <a:noAutofit/>
          </a:bodyPr>
          <a:lstStyle>
            <a:lvl1pPr marL="0" indent="0">
              <a:buNone/>
              <a:defRPr sz="1600" b="0" baseline="0">
                <a:solidFill>
                  <a:schemeClr val="accent3"/>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5" name="Picture Placeholder 4"/>
          <p:cNvSpPr>
            <a:spLocks noGrp="1"/>
          </p:cNvSpPr>
          <p:nvPr>
            <p:ph type="pic" sz="quarter" idx="13"/>
          </p:nvPr>
        </p:nvSpPr>
        <p:spPr>
          <a:xfrm>
            <a:off x="0" y="2"/>
            <a:ext cx="9144000" cy="3432175"/>
          </a:xfrm>
          <a:solidFill>
            <a:schemeClr val="bg2">
              <a:lumMod val="60000"/>
              <a:lumOff val="40000"/>
            </a:schemeClr>
          </a:solidFill>
        </p:spPr>
        <p:txBody>
          <a:bodyPr rtlCol="0">
            <a:noAutofit/>
          </a:bodyPr>
          <a:lstStyle>
            <a:lvl1pPr>
              <a:defRPr baseline="0">
                <a:solidFill>
                  <a:srgbClr val="0071C5"/>
                </a:solidFill>
              </a:defRPr>
            </a:lvl1pPr>
          </a:lstStyle>
          <a:p>
            <a:pPr lvl="0"/>
            <a:r>
              <a:rPr lang="en-US" noProof="0"/>
              <a:t>Click icon to add picture</a:t>
            </a:r>
            <a:endParaRPr lang="en-US" noProof="0" dirty="0"/>
          </a:p>
        </p:txBody>
      </p:sp>
    </p:spTree>
    <p:extLst>
      <p:ext uri="{BB962C8B-B14F-4D97-AF65-F5344CB8AC3E}">
        <p14:creationId xmlns:p14="http://schemas.microsoft.com/office/powerpoint/2010/main" val="85062705"/>
      </p:ext>
    </p:extLst>
  </p:cSld>
  <p:clrMapOvr>
    <a:masterClrMapping/>
  </p:clrMapOvr>
  <p:transition spd="med">
    <p:fade/>
  </p:transition>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3" name="Slide Number Placeholder 5">
            <a:extLst>
              <a:ext uri="{FF2B5EF4-FFF2-40B4-BE49-F238E27FC236}">
                <a16:creationId xmlns:a16="http://schemas.microsoft.com/office/drawing/2014/main" id="{39D5BD61-5108-44FA-9EA4-10AA59A3D367}"/>
              </a:ext>
            </a:extLst>
          </p:cNvPr>
          <p:cNvSpPr>
            <a:spLocks noGrp="1"/>
          </p:cNvSpPr>
          <p:nvPr>
            <p:ph type="sldNum" sz="quarter" idx="10"/>
          </p:nvPr>
        </p:nvSpPr>
        <p:spPr/>
        <p:txBody>
          <a:bodyPr/>
          <a:lstStyle>
            <a:lvl1pPr>
              <a:defRPr/>
            </a:lvl1pPr>
          </a:lstStyle>
          <a:p>
            <a:pPr>
              <a:defRPr/>
            </a:pPr>
            <a:fld id="{ECD9D1CC-DA79-4CE6-B1E8-3D76FBF43759}" type="slidenum">
              <a:rPr lang="en-GB" altLang="en-US"/>
              <a:pPr>
                <a:defRPr/>
              </a:pPr>
              <a:t>‹#›</a:t>
            </a:fld>
            <a:endParaRPr lang="en-GB" altLang="en-US"/>
          </a:p>
        </p:txBody>
      </p:sp>
    </p:spTree>
    <p:extLst>
      <p:ext uri="{BB962C8B-B14F-4D97-AF65-F5344CB8AC3E}">
        <p14:creationId xmlns:p14="http://schemas.microsoft.com/office/powerpoint/2010/main" val="161873438"/>
      </p:ext>
    </p:extLst>
  </p:cSld>
  <p:clrMapOvr>
    <a:masterClrMapping/>
  </p:clrMapOvr>
  <p:transition spd="med">
    <p:fade/>
  </p:transition>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458B1AF9-617B-4FCA-A205-81E47A8203BF}"/>
              </a:ext>
            </a:extLst>
          </p:cNvPr>
          <p:cNvSpPr>
            <a:spLocks noGrp="1"/>
          </p:cNvSpPr>
          <p:nvPr>
            <p:ph type="sldNum" sz="quarter" idx="10"/>
          </p:nvPr>
        </p:nvSpPr>
        <p:spPr/>
        <p:txBody>
          <a:bodyPr/>
          <a:lstStyle>
            <a:lvl1pPr>
              <a:defRPr/>
            </a:lvl1pPr>
          </a:lstStyle>
          <a:p>
            <a:pPr>
              <a:defRPr/>
            </a:pPr>
            <a:fld id="{C98D8C58-0B45-4C81-AC0E-61BE8E7F2824}" type="slidenum">
              <a:rPr lang="en-GB" altLang="en-US"/>
              <a:pPr>
                <a:defRPr/>
              </a:pPr>
              <a:t>‹#›</a:t>
            </a:fld>
            <a:endParaRPr lang="en-GB" altLang="en-US"/>
          </a:p>
        </p:txBody>
      </p:sp>
    </p:spTree>
    <p:extLst>
      <p:ext uri="{BB962C8B-B14F-4D97-AF65-F5344CB8AC3E}">
        <p14:creationId xmlns:p14="http://schemas.microsoft.com/office/powerpoint/2010/main" val="415866307"/>
      </p:ext>
    </p:extLst>
  </p:cSld>
  <p:clrMapOvr>
    <a:masterClrMapping/>
  </p:clrMapOvr>
  <p:transition spd="med">
    <p:fade/>
  </p:transition>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Back Cover Radial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3C2A1912-466A-43A5-A07D-BF6A381E71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8213" y="2500313"/>
            <a:ext cx="2108200" cy="185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3423286"/>
      </p:ext>
    </p:extLst>
  </p:cSld>
  <p:clrMapOvr>
    <a:masterClrMapping/>
  </p:clrMapOvr>
  <p:transition spd="med">
    <p:fade/>
  </p:transition>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1_Back Cover Radial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2" name="Picture 12">
            <a:extLst>
              <a:ext uri="{FF2B5EF4-FFF2-40B4-BE49-F238E27FC236}">
                <a16:creationId xmlns:a16="http://schemas.microsoft.com/office/drawing/2014/main" id="{04CFB1F6-D40B-42BE-B488-2899119ACF5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49550" y="2500313"/>
            <a:ext cx="3644900"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593610"/>
      </p:ext>
    </p:extLst>
  </p:cSld>
  <p:clrMapOvr>
    <a:masterClrMapping/>
  </p:clrMapOvr>
  <p:transition spd="med">
    <p:fade/>
  </p:transition>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Content Placeholder 4"/>
          <p:cNvSpPr>
            <a:spLocks noGrp="1"/>
          </p:cNvSpPr>
          <p:nvPr>
            <p:ph sz="quarter" idx="11"/>
          </p:nvPr>
        </p:nvSpPr>
        <p:spPr>
          <a:xfrm>
            <a:off x="411480" y="1268728"/>
            <a:ext cx="850392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a:extLst>
              <a:ext uri="{FF2B5EF4-FFF2-40B4-BE49-F238E27FC236}">
                <a16:creationId xmlns:a16="http://schemas.microsoft.com/office/drawing/2014/main" id="{FE3D66CE-36D8-44AB-816B-875396A24887}"/>
              </a:ext>
            </a:extLst>
          </p:cNvPr>
          <p:cNvSpPr>
            <a:spLocks noGrp="1"/>
          </p:cNvSpPr>
          <p:nvPr>
            <p:ph type="sldNum" sz="quarter" idx="12"/>
          </p:nvPr>
        </p:nvSpPr>
        <p:spPr/>
        <p:txBody>
          <a:bodyPr/>
          <a:lstStyle>
            <a:lvl1pPr>
              <a:defRPr/>
            </a:lvl1pPr>
          </a:lstStyle>
          <a:p>
            <a:pPr>
              <a:defRPr/>
            </a:pPr>
            <a:fld id="{7921A9F2-65FE-4BED-B3F9-D9EE128C3CB4}" type="slidenum">
              <a:rPr lang="en-GB" altLang="en-US"/>
              <a:pPr>
                <a:defRPr/>
              </a:pPr>
              <a:t>‹#›</a:t>
            </a:fld>
            <a:endParaRPr lang="en-GB" altLang="en-US"/>
          </a:p>
        </p:txBody>
      </p:sp>
    </p:spTree>
    <p:extLst>
      <p:ext uri="{BB962C8B-B14F-4D97-AF65-F5344CB8AC3E}">
        <p14:creationId xmlns:p14="http://schemas.microsoft.com/office/powerpoint/2010/main" val="2041432018"/>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with Linear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4" name="Picture 12">
            <a:extLst>
              <a:ext uri="{FF2B5EF4-FFF2-40B4-BE49-F238E27FC236}">
                <a16:creationId xmlns:a16="http://schemas.microsoft.com/office/drawing/2014/main" id="{386804AB-ECDB-4330-AB77-5711D6D0173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0375" y="519113"/>
            <a:ext cx="2122488" cy="118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2812536995"/>
      </p:ext>
    </p:extLst>
  </p:cSld>
  <p:clrMapOvr>
    <a:masterClrMapping/>
  </p:clrMapOvr>
  <p:transition spd="med">
    <p:fade/>
  </p:transition>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a:extLst>
              <a:ext uri="{FF2B5EF4-FFF2-40B4-BE49-F238E27FC236}">
                <a16:creationId xmlns:a16="http://schemas.microsoft.com/office/drawing/2014/main" id="{39C09D80-9FCC-4BA1-88BF-30540E44E1F1}"/>
              </a:ext>
            </a:extLst>
          </p:cNvPr>
          <p:cNvSpPr>
            <a:spLocks noGrp="1"/>
          </p:cNvSpPr>
          <p:nvPr>
            <p:ph type="sldNum" sz="quarter" idx="10"/>
          </p:nvPr>
        </p:nvSpPr>
        <p:spPr/>
        <p:txBody>
          <a:bodyPr/>
          <a:lstStyle>
            <a:lvl1pPr>
              <a:defRPr/>
            </a:lvl1pPr>
          </a:lstStyle>
          <a:p>
            <a:pPr>
              <a:defRPr/>
            </a:pPr>
            <a:fld id="{29A5CA70-C9FE-4D84-8730-3F5ACA164903}" type="slidenum">
              <a:rPr lang="en-GB" altLang="en-US"/>
              <a:pPr>
                <a:defRPr/>
              </a:pPr>
              <a:t>‹#›</a:t>
            </a:fld>
            <a:endParaRPr lang="en-GB" altLang="en-US"/>
          </a:p>
        </p:txBody>
      </p:sp>
    </p:spTree>
    <p:extLst>
      <p:ext uri="{BB962C8B-B14F-4D97-AF65-F5344CB8AC3E}">
        <p14:creationId xmlns:p14="http://schemas.microsoft.com/office/powerpoint/2010/main" val="35313675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0838" y="273050"/>
            <a:ext cx="8331200" cy="9144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350838" y="1187450"/>
            <a:ext cx="4089400" cy="4679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592638" y="1187450"/>
            <a:ext cx="4089400" cy="2263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592638" y="3603625"/>
            <a:ext cx="4089400" cy="2263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C6DD7443-5AD3-4BE1-A238-0CA8C80F2DCA}"/>
              </a:ext>
            </a:extLst>
          </p:cNvPr>
          <p:cNvSpPr>
            <a:spLocks noGrp="1"/>
          </p:cNvSpPr>
          <p:nvPr>
            <p:ph type="sldNum" sz="quarter" idx="10"/>
          </p:nvPr>
        </p:nvSpPr>
        <p:spPr/>
        <p:txBody>
          <a:bodyPr/>
          <a:lstStyle>
            <a:lvl1pPr>
              <a:defRPr/>
            </a:lvl1pPr>
          </a:lstStyle>
          <a:p>
            <a:pPr>
              <a:defRPr/>
            </a:pPr>
            <a:fld id="{75B9DAEB-3FED-48E2-880B-072E17696D6B}" type="slidenum">
              <a:rPr lang="en-GB" altLang="en-US"/>
              <a:pPr>
                <a:defRPr/>
              </a:pPr>
              <a:t>‹#›</a:t>
            </a:fld>
            <a:endParaRPr lang="en-GB" altLang="en-US"/>
          </a:p>
        </p:txBody>
      </p:sp>
    </p:spTree>
    <p:extLst>
      <p:ext uri="{BB962C8B-B14F-4D97-AF65-F5344CB8AC3E}">
        <p14:creationId xmlns:p14="http://schemas.microsoft.com/office/powerpoint/2010/main" val="25461551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Image">
    <p:bg>
      <p:bgPr>
        <a:gradFill rotWithShape="0">
          <a:gsLst>
            <a:gs pos="0">
              <a:srgbClr val="003C71"/>
            </a:gs>
            <a:gs pos="30000">
              <a:srgbClr val="003C71"/>
            </a:gs>
            <a:gs pos="64999">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656CD541-70CE-4104-A9ED-6D9B07E594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438" y="511175"/>
            <a:ext cx="124777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Picture Placeholder 8"/>
          <p:cNvSpPr>
            <a:spLocks noGrp="1"/>
          </p:cNvSpPr>
          <p:nvPr>
            <p:ph type="pic" sz="quarter" idx="13"/>
          </p:nvPr>
        </p:nvSpPr>
        <p:spPr>
          <a:xfrm>
            <a:off x="0" y="0"/>
            <a:ext cx="9144000" cy="6358467"/>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13"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14"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3904185076"/>
      </p:ext>
    </p:extLst>
  </p:cSld>
  <p:clrMapOvr>
    <a:masterClrMapping/>
  </p:clrMapOvr>
  <p:transition spd="med">
    <p:fade/>
  </p:transition>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Bulleted Text">
    <p:spTree>
      <p:nvGrpSpPr>
        <p:cNvPr id="1" name=""/>
        <p:cNvGrpSpPr/>
        <p:nvPr/>
      </p:nvGrpSpPr>
      <p:grpSpPr>
        <a:xfrm>
          <a:off x="0" y="0"/>
          <a:ext cx="0" cy="0"/>
          <a:chOff x="0" y="0"/>
          <a:chExt cx="0" cy="0"/>
        </a:xfrm>
      </p:grpSpPr>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9" name="Content Placeholder 8"/>
          <p:cNvSpPr>
            <a:spLocks noGrp="1"/>
          </p:cNvSpPr>
          <p:nvPr>
            <p:ph sz="quarter" idx="13"/>
          </p:nvPr>
        </p:nvSpPr>
        <p:spPr>
          <a:xfrm>
            <a:off x="455613" y="1604434"/>
            <a:ext cx="8228012" cy="4567767"/>
          </a:xfrm>
        </p:spPr>
        <p:txBody>
          <a:bodyPr/>
          <a:lstStyle>
            <a:lvl1pPr>
              <a:defRPr>
                <a:solidFill>
                  <a:srgbClr val="0071C5"/>
                </a:solidFill>
              </a:defRPr>
            </a:lvl1pPr>
            <a:lvl2pPr>
              <a:defRPr sz="1800">
                <a:solidFill>
                  <a:schemeClr val="tx2"/>
                </a:solidFill>
              </a:defRPr>
            </a:lvl2pPr>
            <a:lvl3pPr>
              <a:defRPr sz="1800">
                <a:solidFill>
                  <a:schemeClr val="tx2"/>
                </a:solidFill>
              </a:defRPr>
            </a:lvl3pPr>
            <a:lvl4pPr>
              <a:defRPr sz="1600">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a:extLst>
              <a:ext uri="{FF2B5EF4-FFF2-40B4-BE49-F238E27FC236}">
                <a16:creationId xmlns:a16="http://schemas.microsoft.com/office/drawing/2014/main" id="{C152DD7A-9E7D-4DFC-AC23-B127EA12FFF1}"/>
              </a:ext>
            </a:extLst>
          </p:cNvPr>
          <p:cNvSpPr>
            <a:spLocks noGrp="1"/>
          </p:cNvSpPr>
          <p:nvPr>
            <p:ph type="sldNum" sz="quarter" idx="14"/>
          </p:nvPr>
        </p:nvSpPr>
        <p:spPr/>
        <p:txBody>
          <a:bodyPr/>
          <a:lstStyle>
            <a:lvl1pPr>
              <a:defRPr/>
            </a:lvl1pPr>
          </a:lstStyle>
          <a:p>
            <a:pPr>
              <a:defRPr/>
            </a:pPr>
            <a:fld id="{74FB4458-F081-4360-958B-AF060CE56C5E}" type="slidenum">
              <a:rPr lang="en-GB" altLang="en-US"/>
              <a:pPr>
                <a:defRPr/>
              </a:pPr>
              <a:t>‹#›</a:t>
            </a:fld>
            <a:endParaRPr lang="en-GB" altLang="en-US"/>
          </a:p>
        </p:txBody>
      </p:sp>
    </p:spTree>
    <p:extLst>
      <p:ext uri="{BB962C8B-B14F-4D97-AF65-F5344CB8AC3E}">
        <p14:creationId xmlns:p14="http://schemas.microsoft.com/office/powerpoint/2010/main" val="643789145"/>
      </p:ext>
    </p:extLst>
  </p:cSld>
  <p:clrMapOvr>
    <a:masterClrMapping/>
  </p:clrMapOvr>
  <p:transition spd="med">
    <p:fade/>
  </p:transition>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with Image">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455614" y="1604433"/>
            <a:ext cx="4006851"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9" name="Picture Placeholder 8"/>
          <p:cNvSpPr>
            <a:spLocks noGrp="1"/>
          </p:cNvSpPr>
          <p:nvPr>
            <p:ph type="pic" sz="quarter" idx="13"/>
          </p:nvPr>
        </p:nvSpPr>
        <p:spPr>
          <a:xfrm>
            <a:off x="4830764" y="1257907"/>
            <a:ext cx="3181123" cy="2227933"/>
          </a:xfrm>
          <a:solidFill>
            <a:schemeClr val="bg2">
              <a:lumMod val="60000"/>
              <a:lumOff val="40000"/>
            </a:schemeClr>
          </a:solidFill>
        </p:spPr>
        <p:txBody>
          <a:bodyPr rtlCol="0">
            <a:noAutofit/>
          </a:bodyPr>
          <a:lstStyle>
            <a:lvl1pPr>
              <a:defRPr sz="1800">
                <a:latin typeface="Intel Clear"/>
              </a:defRPr>
            </a:lvl1pPr>
          </a:lstStyle>
          <a:p>
            <a:pPr lvl="0"/>
            <a:r>
              <a:rPr lang="en-US" noProof="0"/>
              <a:t>Click icon to add picture</a:t>
            </a:r>
            <a:endParaRPr lang="en-US" noProof="0" dirty="0"/>
          </a:p>
        </p:txBody>
      </p:sp>
      <p:sp>
        <p:nvSpPr>
          <p:cNvPr id="10" name="Picture Placeholder 8"/>
          <p:cNvSpPr>
            <a:spLocks noGrp="1"/>
          </p:cNvSpPr>
          <p:nvPr>
            <p:ph type="pic" sz="quarter" idx="14"/>
          </p:nvPr>
        </p:nvSpPr>
        <p:spPr>
          <a:xfrm>
            <a:off x="4830764" y="3791863"/>
            <a:ext cx="3181123" cy="2227933"/>
          </a:xfrm>
          <a:solidFill>
            <a:schemeClr val="bg2">
              <a:lumMod val="60000"/>
              <a:lumOff val="40000"/>
            </a:schemeClr>
          </a:solidFill>
        </p:spPr>
        <p:txBody>
          <a:bodyPr rtlCol="0">
            <a:noAutofit/>
          </a:bodyPr>
          <a:lstStyle>
            <a:lvl1pPr>
              <a:defRPr sz="1800">
                <a:latin typeface="Intel Clear"/>
              </a:defRPr>
            </a:lvl1pPr>
          </a:lstStyle>
          <a:p>
            <a:pPr lvl="0"/>
            <a:r>
              <a:rPr lang="en-US" noProof="0"/>
              <a:t>Click icon to add picture</a:t>
            </a:r>
            <a:endParaRPr lang="en-US" noProof="0" dirty="0"/>
          </a:p>
        </p:txBody>
      </p:sp>
      <p:sp>
        <p:nvSpPr>
          <p:cNvPr id="6" name="Slide Number Placeholder 5">
            <a:extLst>
              <a:ext uri="{FF2B5EF4-FFF2-40B4-BE49-F238E27FC236}">
                <a16:creationId xmlns:a16="http://schemas.microsoft.com/office/drawing/2014/main" id="{C005A151-8A06-4229-9295-604FF45ED903}"/>
              </a:ext>
            </a:extLst>
          </p:cNvPr>
          <p:cNvSpPr>
            <a:spLocks noGrp="1"/>
          </p:cNvSpPr>
          <p:nvPr>
            <p:ph type="sldNum" sz="quarter" idx="15"/>
          </p:nvPr>
        </p:nvSpPr>
        <p:spPr/>
        <p:txBody>
          <a:bodyPr/>
          <a:lstStyle>
            <a:lvl1pPr>
              <a:defRPr/>
            </a:lvl1pPr>
          </a:lstStyle>
          <a:p>
            <a:pPr>
              <a:defRPr/>
            </a:pPr>
            <a:fld id="{5BDAB8ED-EECC-42A0-A832-291D64A66D09}" type="slidenum">
              <a:rPr lang="en-GB" altLang="en-US"/>
              <a:pPr>
                <a:defRPr/>
              </a:pPr>
              <a:t>‹#›</a:t>
            </a:fld>
            <a:endParaRPr lang="en-GB" altLang="en-US"/>
          </a:p>
        </p:txBody>
      </p:sp>
    </p:spTree>
    <p:extLst>
      <p:ext uri="{BB962C8B-B14F-4D97-AF65-F5344CB8AC3E}">
        <p14:creationId xmlns:p14="http://schemas.microsoft.com/office/powerpoint/2010/main" val="2241904731"/>
      </p:ext>
    </p:extLst>
  </p:cSld>
  <p:clrMapOvr>
    <a:masterClrMapping/>
  </p:clrMapOvr>
  <p:transition spd="med">
    <p:fade/>
  </p:transition>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455614" y="1604433"/>
            <a:ext cx="4006851"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p:cNvSpPr>
            <a:spLocks noGrp="1"/>
          </p:cNvSpPr>
          <p:nvPr>
            <p:ph sz="half" idx="13"/>
          </p:nvPr>
        </p:nvSpPr>
        <p:spPr>
          <a:xfrm>
            <a:off x="4678363" y="1604433"/>
            <a:ext cx="4005264"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5" name="Slide Number Placeholder 5">
            <a:extLst>
              <a:ext uri="{FF2B5EF4-FFF2-40B4-BE49-F238E27FC236}">
                <a16:creationId xmlns:a16="http://schemas.microsoft.com/office/drawing/2014/main" id="{DBF74DB1-9AE0-4311-9880-6201D3A15E02}"/>
              </a:ext>
            </a:extLst>
          </p:cNvPr>
          <p:cNvSpPr>
            <a:spLocks noGrp="1"/>
          </p:cNvSpPr>
          <p:nvPr>
            <p:ph type="sldNum" sz="quarter" idx="14"/>
          </p:nvPr>
        </p:nvSpPr>
        <p:spPr/>
        <p:txBody>
          <a:bodyPr/>
          <a:lstStyle>
            <a:lvl1pPr>
              <a:defRPr/>
            </a:lvl1pPr>
          </a:lstStyle>
          <a:p>
            <a:pPr>
              <a:defRPr/>
            </a:pPr>
            <a:fld id="{F9B4EFC0-4B16-49BE-A045-A1F07E417CD4}" type="slidenum">
              <a:rPr lang="en-GB" altLang="en-US"/>
              <a:pPr>
                <a:defRPr/>
              </a:pPr>
              <a:t>‹#›</a:t>
            </a:fld>
            <a:endParaRPr lang="en-GB" altLang="en-US"/>
          </a:p>
        </p:txBody>
      </p:sp>
    </p:spTree>
    <p:extLst>
      <p:ext uri="{BB962C8B-B14F-4D97-AF65-F5344CB8AC3E}">
        <p14:creationId xmlns:p14="http://schemas.microsoft.com/office/powerpoint/2010/main" val="3106545820"/>
      </p:ext>
    </p:extLst>
  </p:cSld>
  <p:clrMapOvr>
    <a:masterClrMapping/>
  </p:clrMapOvr>
  <p:transition spd="med">
    <p:fade/>
  </p:transition>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Quote with Attribu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614" y="1604434"/>
            <a:ext cx="8228013" cy="4567767"/>
          </a:xfrm>
        </p:spPr>
        <p:txBody>
          <a:bodyPr anchor="ctr"/>
          <a:lstStyle>
            <a:lvl1pPr marL="190500" indent="-190500">
              <a:defRPr sz="3600" b="1" baseline="0">
                <a:solidFill>
                  <a:schemeClr val="accent1"/>
                </a:solidFill>
                <a:latin typeface="+mn-lt"/>
                <a:cs typeface="Intel Clear"/>
              </a:defRPr>
            </a:lvl1pPr>
            <a:lvl2pPr marL="417513" indent="-225425">
              <a:buFont typeface="Intel Clear" pitchFamily="34" charset="0"/>
              <a:buChar char="–"/>
              <a:defRPr sz="1200" baseline="0">
                <a:latin typeface="+mn-lt"/>
                <a:cs typeface="Intel Clear" panose="020B0604020203020204" pitchFamily="34" charset="0"/>
              </a:defRPr>
            </a:lvl2pPr>
            <a:lvl3pPr marL="685800" indent="-228600">
              <a:buFont typeface="Intel Clear" pitchFamily="34" charset="0"/>
              <a:buChar char="–"/>
              <a:defRPr sz="1200">
                <a:latin typeface="+mn-lt"/>
              </a:defRPr>
            </a:lvl3pPr>
            <a:lvl4pPr>
              <a:buFont typeface="Intel Clear" pitchFamily="34" charset="0"/>
              <a:buChar char="–"/>
              <a:defRPr sz="1100">
                <a:latin typeface="+mn-lt"/>
              </a:defRPr>
            </a:lvl4pPr>
            <a:lvl5pPr>
              <a:buFont typeface="Intel Clear" pitchFamily="34" charset="0"/>
              <a:buChar char="–"/>
              <a:defRPr sz="105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7B6D97BA-41CC-42C7-9CC1-5C73445B5D5C}"/>
              </a:ext>
            </a:extLst>
          </p:cNvPr>
          <p:cNvSpPr>
            <a:spLocks noGrp="1"/>
          </p:cNvSpPr>
          <p:nvPr>
            <p:ph type="sldNum" sz="quarter" idx="10"/>
          </p:nvPr>
        </p:nvSpPr>
        <p:spPr/>
        <p:txBody>
          <a:bodyPr/>
          <a:lstStyle>
            <a:lvl1pPr>
              <a:defRPr/>
            </a:lvl1pPr>
          </a:lstStyle>
          <a:p>
            <a:pPr>
              <a:defRPr/>
            </a:pPr>
            <a:fld id="{A49C7F67-DA5C-46B9-AD9F-A107BDE3BD45}" type="slidenum">
              <a:rPr lang="en-GB" altLang="en-US"/>
              <a:pPr>
                <a:defRPr/>
              </a:pPr>
              <a:t>‹#›</a:t>
            </a:fld>
            <a:endParaRPr lang="en-GB" altLang="en-US"/>
          </a:p>
        </p:txBody>
      </p:sp>
    </p:spTree>
    <p:extLst>
      <p:ext uri="{BB962C8B-B14F-4D97-AF65-F5344CB8AC3E}">
        <p14:creationId xmlns:p14="http://schemas.microsoft.com/office/powerpoint/2010/main" val="3874400528"/>
      </p:ext>
    </p:extLst>
  </p:cSld>
  <p:clrMapOvr>
    <a:masterClrMapping/>
  </p:clrMapOvr>
  <p:transition spd="med">
    <p:fade/>
  </p:transition>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Full Bleed Imag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0"/>
            <a:ext cx="9144000" cy="6358467"/>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3A4B92C3-984B-47CA-8936-54B9A6596234}"/>
              </a:ext>
            </a:extLst>
          </p:cNvPr>
          <p:cNvSpPr>
            <a:spLocks noGrp="1"/>
          </p:cNvSpPr>
          <p:nvPr>
            <p:ph type="sldNum" sz="quarter" idx="14"/>
          </p:nvPr>
        </p:nvSpPr>
        <p:spPr/>
        <p:txBody>
          <a:bodyPr/>
          <a:lstStyle>
            <a:lvl1pPr>
              <a:defRPr/>
            </a:lvl1pPr>
          </a:lstStyle>
          <a:p>
            <a:pPr>
              <a:defRPr/>
            </a:pPr>
            <a:fld id="{2732917F-8172-4436-BFDC-34FD63CAAA2A}" type="slidenum">
              <a:rPr lang="en-GB" altLang="en-US"/>
              <a:pPr>
                <a:defRPr/>
              </a:pPr>
              <a:t>‹#›</a:t>
            </a:fld>
            <a:endParaRPr lang="en-GB" altLang="en-US"/>
          </a:p>
        </p:txBody>
      </p:sp>
    </p:spTree>
    <p:extLst>
      <p:ext uri="{BB962C8B-B14F-4D97-AF65-F5344CB8AC3E}">
        <p14:creationId xmlns:p14="http://schemas.microsoft.com/office/powerpoint/2010/main" val="1124341518"/>
      </p:ext>
    </p:extLst>
  </p:cSld>
  <p:clrMapOvr>
    <a:masterClrMapping/>
  </p:clrMapOvr>
  <p:transition spd="med">
    <p:fade/>
  </p:transition>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and Bottom Half Image">
    <p:spTree>
      <p:nvGrpSpPr>
        <p:cNvPr id="1" name=""/>
        <p:cNvGrpSpPr/>
        <p:nvPr/>
      </p:nvGrpSpPr>
      <p:grpSpPr>
        <a:xfrm>
          <a:off x="0" y="0"/>
          <a:ext cx="0" cy="0"/>
          <a:chOff x="0" y="0"/>
          <a:chExt cx="0" cy="0"/>
        </a:xfrm>
      </p:grpSpPr>
      <p:sp>
        <p:nvSpPr>
          <p:cNvPr id="6" name="TextBox 12">
            <a:extLst>
              <a:ext uri="{FF2B5EF4-FFF2-40B4-BE49-F238E27FC236}">
                <a16:creationId xmlns:a16="http://schemas.microsoft.com/office/drawing/2014/main" id="{8E486FA6-0F60-4100-9463-DEC798C5F4C3}"/>
              </a:ext>
            </a:extLst>
          </p:cNvPr>
          <p:cNvSpPr txBox="1">
            <a:spLocks noChangeArrowheads="1"/>
          </p:cNvSpPr>
          <p:nvPr/>
        </p:nvSpPr>
        <p:spPr bwMode="auto">
          <a:xfrm>
            <a:off x="1009650" y="6634163"/>
            <a:ext cx="1841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Intel Clear" panose="020B0604020203020204" pitchFamily="34" charset="0"/>
              </a:defRPr>
            </a:lvl1pPr>
            <a:lvl2pPr marL="742950" indent="-285750">
              <a:defRPr>
                <a:solidFill>
                  <a:schemeClr val="tx1"/>
                </a:solidFill>
                <a:latin typeface="Intel Clear" panose="020B0604020203020204" pitchFamily="34" charset="0"/>
              </a:defRPr>
            </a:lvl2pPr>
            <a:lvl3pPr marL="1143000" indent="-228600">
              <a:defRPr>
                <a:solidFill>
                  <a:schemeClr val="tx1"/>
                </a:solidFill>
                <a:latin typeface="Intel Clear" panose="020B0604020203020204" pitchFamily="34" charset="0"/>
              </a:defRPr>
            </a:lvl3pPr>
            <a:lvl4pPr marL="1600200" indent="-228600">
              <a:defRPr>
                <a:solidFill>
                  <a:schemeClr val="tx1"/>
                </a:solidFill>
                <a:latin typeface="Intel Clear" panose="020B0604020203020204" pitchFamily="34" charset="0"/>
              </a:defRPr>
            </a:lvl4pPr>
            <a:lvl5pPr marL="2057400" indent="-228600">
              <a:defRPr>
                <a:solidFill>
                  <a:schemeClr val="tx1"/>
                </a:solidFill>
                <a:latin typeface="Intel Clear" panose="020B0604020203020204" pitchFamily="34" charset="0"/>
              </a:defRPr>
            </a:lvl5pPr>
            <a:lvl6pPr marL="2514600" indent="-228600" defTabSz="457200" fontAlgn="base">
              <a:spcBef>
                <a:spcPct val="0"/>
              </a:spcBef>
              <a:spcAft>
                <a:spcPct val="0"/>
              </a:spcAft>
              <a:defRPr>
                <a:solidFill>
                  <a:schemeClr val="tx1"/>
                </a:solidFill>
                <a:latin typeface="Intel Clear" panose="020B0604020203020204" pitchFamily="34" charset="0"/>
              </a:defRPr>
            </a:lvl6pPr>
            <a:lvl7pPr marL="2971800" indent="-228600" defTabSz="457200" fontAlgn="base">
              <a:spcBef>
                <a:spcPct val="0"/>
              </a:spcBef>
              <a:spcAft>
                <a:spcPct val="0"/>
              </a:spcAft>
              <a:defRPr>
                <a:solidFill>
                  <a:schemeClr val="tx1"/>
                </a:solidFill>
                <a:latin typeface="Intel Clear" panose="020B0604020203020204" pitchFamily="34" charset="0"/>
              </a:defRPr>
            </a:lvl7pPr>
            <a:lvl8pPr marL="3429000" indent="-228600" defTabSz="457200" fontAlgn="base">
              <a:spcBef>
                <a:spcPct val="0"/>
              </a:spcBef>
              <a:spcAft>
                <a:spcPct val="0"/>
              </a:spcAft>
              <a:defRPr>
                <a:solidFill>
                  <a:schemeClr val="tx1"/>
                </a:solidFill>
                <a:latin typeface="Intel Clear" panose="020B0604020203020204" pitchFamily="34" charset="0"/>
              </a:defRPr>
            </a:lvl8pPr>
            <a:lvl9pPr marL="3886200" indent="-228600" defTabSz="457200" fontAlgn="base">
              <a:spcBef>
                <a:spcPct val="0"/>
              </a:spcBef>
              <a:spcAft>
                <a:spcPct val="0"/>
              </a:spcAft>
              <a:defRPr>
                <a:solidFill>
                  <a:schemeClr val="tx1"/>
                </a:solidFill>
                <a:latin typeface="Intel Clear" panose="020B0604020203020204" pitchFamily="34" charset="0"/>
              </a:defRPr>
            </a:lvl9pPr>
          </a:lstStyle>
          <a:p>
            <a:pPr eaLnBrk="1" hangingPunct="1">
              <a:defRPr/>
            </a:pPr>
            <a:endParaRPr lang="en-US" altLang="en-US" sz="1000">
              <a:solidFill>
                <a:schemeClr val="tx2"/>
              </a:solidFill>
              <a:cs typeface="Intel Clear" panose="020B0604020203020204" pitchFamily="34" charset="0"/>
            </a:endParaRPr>
          </a:p>
        </p:txBody>
      </p:sp>
      <p:sp>
        <p:nvSpPr>
          <p:cNvPr id="9" name="Picture Placeholder 8"/>
          <p:cNvSpPr>
            <a:spLocks noGrp="1"/>
          </p:cNvSpPr>
          <p:nvPr>
            <p:ph type="pic" sz="quarter" idx="13"/>
          </p:nvPr>
        </p:nvSpPr>
        <p:spPr>
          <a:xfrm>
            <a:off x="0" y="3432175"/>
            <a:ext cx="9144000" cy="2926292"/>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18" name="Content Placeholder 2"/>
          <p:cNvSpPr>
            <a:spLocks noGrp="1"/>
          </p:cNvSpPr>
          <p:nvPr>
            <p:ph sz="half" idx="1"/>
          </p:nvPr>
        </p:nvSpPr>
        <p:spPr>
          <a:xfrm>
            <a:off x="455614" y="1604433"/>
            <a:ext cx="4006851" cy="1745720"/>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2"/>
          <p:cNvSpPr>
            <a:spLocks noGrp="1"/>
          </p:cNvSpPr>
          <p:nvPr>
            <p:ph sz="half" idx="15"/>
          </p:nvPr>
        </p:nvSpPr>
        <p:spPr>
          <a:xfrm>
            <a:off x="4678363" y="1604433"/>
            <a:ext cx="4005264" cy="1745720"/>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7" name="Slide Number Placeholder 5">
            <a:extLst>
              <a:ext uri="{FF2B5EF4-FFF2-40B4-BE49-F238E27FC236}">
                <a16:creationId xmlns:a16="http://schemas.microsoft.com/office/drawing/2014/main" id="{C855EB1C-65C3-414F-A853-F222E96F313D}"/>
              </a:ext>
            </a:extLst>
          </p:cNvPr>
          <p:cNvSpPr>
            <a:spLocks noGrp="1"/>
          </p:cNvSpPr>
          <p:nvPr>
            <p:ph type="sldNum" sz="quarter" idx="16"/>
          </p:nvPr>
        </p:nvSpPr>
        <p:spPr/>
        <p:txBody>
          <a:bodyPr/>
          <a:lstStyle>
            <a:lvl1pPr>
              <a:defRPr/>
            </a:lvl1pPr>
          </a:lstStyle>
          <a:p>
            <a:pPr>
              <a:defRPr/>
            </a:pPr>
            <a:fld id="{DA38BCD6-7287-4AA0-B443-25DD34252FCC}" type="slidenum">
              <a:rPr lang="en-GB" altLang="en-US"/>
              <a:pPr>
                <a:defRPr/>
              </a:pPr>
              <a:t>‹#›</a:t>
            </a:fld>
            <a:endParaRPr lang="en-GB" altLang="en-US"/>
          </a:p>
        </p:txBody>
      </p:sp>
    </p:spTree>
    <p:extLst>
      <p:ext uri="{BB962C8B-B14F-4D97-AF65-F5344CB8AC3E}">
        <p14:creationId xmlns:p14="http://schemas.microsoft.com/office/powerpoint/2010/main" val="3691065644"/>
      </p:ext>
    </p:extLst>
  </p:cSld>
  <p:clrMapOvr>
    <a:masterClrMapping/>
  </p:clrMapOvr>
  <p:transition spd="med">
    <p:fade/>
  </p:transition>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C832DBD-EAFD-42D7-A3E2-C0E2AB058D7D}"/>
              </a:ext>
            </a:extLst>
          </p:cNvPr>
          <p:cNvSpPr/>
          <p:nvPr/>
        </p:nvSpPr>
        <p:spPr>
          <a:xfrm>
            <a:off x="-1588" y="6345238"/>
            <a:ext cx="9144001" cy="512762"/>
          </a:xfrm>
          <a:prstGeom prst="rect">
            <a:avLst/>
          </a:prstGeom>
          <a:gradFill flip="none" rotWithShape="1">
            <a:gsLst>
              <a:gs pos="32000">
                <a:schemeClr val="tx2"/>
              </a:gs>
              <a:gs pos="95000">
                <a:srgbClr val="009FDF"/>
              </a:gs>
              <a:gs pos="78000">
                <a:srgbClr val="0071C5"/>
              </a:gs>
            </a:gsLst>
            <a:lin ang="1986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027" name="Picture 2">
            <a:extLst>
              <a:ext uri="{FF2B5EF4-FFF2-40B4-BE49-F238E27FC236}">
                <a16:creationId xmlns:a16="http://schemas.microsoft.com/office/drawing/2014/main" id="{C3B3B472-DF6A-4940-A971-927706AC98B2}"/>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8239125" y="6440488"/>
            <a:ext cx="36512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 name="Straight Connector 11">
            <a:extLst>
              <a:ext uri="{FF2B5EF4-FFF2-40B4-BE49-F238E27FC236}">
                <a16:creationId xmlns:a16="http://schemas.microsoft.com/office/drawing/2014/main" id="{024460E1-2A1D-49B9-9210-1DFE03913ECD}"/>
              </a:ext>
            </a:extLst>
          </p:cNvPr>
          <p:cNvCxnSpPr/>
          <p:nvPr/>
        </p:nvCxnSpPr>
        <p:spPr>
          <a:xfrm>
            <a:off x="8718550" y="6432550"/>
            <a:ext cx="3175" cy="317500"/>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29" name="Title Placeholder 1">
            <a:extLst>
              <a:ext uri="{FF2B5EF4-FFF2-40B4-BE49-F238E27FC236}">
                <a16:creationId xmlns:a16="http://schemas.microsoft.com/office/drawing/2014/main" id="{E5B6E575-342B-4F69-B87B-7EB08B00BF84}"/>
              </a:ext>
            </a:extLst>
          </p:cNvPr>
          <p:cNvSpPr>
            <a:spLocks noGrp="1"/>
          </p:cNvSpPr>
          <p:nvPr>
            <p:ph type="title"/>
          </p:nvPr>
        </p:nvSpPr>
        <p:spPr bwMode="auto">
          <a:xfrm>
            <a:off x="455613" y="412750"/>
            <a:ext cx="8229600"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28pt Intel Clear Headline</a:t>
            </a:r>
          </a:p>
        </p:txBody>
      </p:sp>
      <p:sp>
        <p:nvSpPr>
          <p:cNvPr id="1030" name="Text Placeholder 2">
            <a:extLst>
              <a:ext uri="{FF2B5EF4-FFF2-40B4-BE49-F238E27FC236}">
                <a16:creationId xmlns:a16="http://schemas.microsoft.com/office/drawing/2014/main" id="{E3DBD8CD-E0A4-4CBC-96B0-CE9B196C4916}"/>
              </a:ext>
            </a:extLst>
          </p:cNvPr>
          <p:cNvSpPr>
            <a:spLocks noGrp="1"/>
          </p:cNvSpPr>
          <p:nvPr>
            <p:ph type="body" idx="1"/>
          </p:nvPr>
        </p:nvSpPr>
        <p:spPr bwMode="auto">
          <a:xfrm>
            <a:off x="455613" y="1604963"/>
            <a:ext cx="8228012" cy="456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18pt Intel Clear body text</a:t>
            </a:r>
          </a:p>
          <a:p>
            <a:pPr lvl="1"/>
            <a:r>
              <a:rPr lang="en-US" altLang="en-US"/>
              <a:t>16pt Intel Clear bullet one</a:t>
            </a:r>
          </a:p>
          <a:p>
            <a:pPr lvl="2"/>
            <a:r>
              <a:rPr lang="en-US" altLang="en-US"/>
              <a:t>16pt Intel Clear sub-bullet</a:t>
            </a:r>
          </a:p>
          <a:p>
            <a:pPr lvl="3"/>
            <a:r>
              <a:rPr lang="en-US" altLang="en-US"/>
              <a:t>14pt Intel Clear fourth level</a:t>
            </a:r>
          </a:p>
          <a:p>
            <a:pPr lvl="4"/>
            <a:r>
              <a:rPr lang="en-US" altLang="en-US"/>
              <a:t>14pt Intel Clear fifth level</a:t>
            </a:r>
          </a:p>
        </p:txBody>
      </p:sp>
      <p:sp>
        <p:nvSpPr>
          <p:cNvPr id="6" name="Slide Number Placeholder 5">
            <a:extLst>
              <a:ext uri="{FF2B5EF4-FFF2-40B4-BE49-F238E27FC236}">
                <a16:creationId xmlns:a16="http://schemas.microsoft.com/office/drawing/2014/main" id="{6DDE4D5B-F986-4B56-B6F4-D059F9DE1C06}"/>
              </a:ext>
            </a:extLst>
          </p:cNvPr>
          <p:cNvSpPr>
            <a:spLocks noGrp="1"/>
          </p:cNvSpPr>
          <p:nvPr>
            <p:ph type="sldNum" sz="quarter" idx="4"/>
          </p:nvPr>
        </p:nvSpPr>
        <p:spPr>
          <a:xfrm>
            <a:off x="6872288" y="6432550"/>
            <a:ext cx="2133600" cy="365125"/>
          </a:xfrm>
          <a:prstGeom prst="rect">
            <a:avLst/>
          </a:prstGeom>
        </p:spPr>
        <p:txBody>
          <a:bodyPr vert="horz" lIns="0" tIns="0" rIns="0" bIns="0" rtlCol="0" anchor="ctr"/>
          <a:lstStyle>
            <a:lvl1pPr algn="r" eaLnBrk="1" fontAlgn="auto" hangingPunct="1">
              <a:spcBef>
                <a:spcPts val="0"/>
              </a:spcBef>
              <a:spcAft>
                <a:spcPts val="0"/>
              </a:spcAft>
              <a:defRPr sz="800">
                <a:solidFill>
                  <a:schemeClr val="bg1"/>
                </a:solidFill>
                <a:latin typeface="+mn-lt"/>
                <a:cs typeface="Intel Clear"/>
              </a:defRPr>
            </a:lvl1pPr>
          </a:lstStyle>
          <a:p>
            <a:pPr>
              <a:defRPr/>
            </a:pPr>
            <a:fld id="{7C223805-8C45-45AC-9547-F7A10AD234E4}" type="slidenum">
              <a:rPr lang="en-GB" altLang="en-US"/>
              <a:pPr>
                <a:defRPr/>
              </a:pPr>
              <a:t>‹#›</a:t>
            </a:fld>
            <a:endParaRPr lang="en-GB" altLang="en-US"/>
          </a:p>
        </p:txBody>
      </p:sp>
      <p:sp>
        <p:nvSpPr>
          <p:cNvPr id="1032" name="Rectangle 7">
            <a:extLst>
              <a:ext uri="{FF2B5EF4-FFF2-40B4-BE49-F238E27FC236}">
                <a16:creationId xmlns:a16="http://schemas.microsoft.com/office/drawing/2014/main" id="{62D29F31-7C7C-4F3D-9601-A620716BC290}"/>
              </a:ext>
            </a:extLst>
          </p:cNvPr>
          <p:cNvSpPr>
            <a:spLocks noChangeArrowheads="1"/>
          </p:cNvSpPr>
          <p:nvPr/>
        </p:nvSpPr>
        <p:spPr bwMode="auto">
          <a:xfrm>
            <a:off x="444500" y="6529388"/>
            <a:ext cx="110172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Intel Clear" panose="020B0604020203020204" pitchFamily="34" charset="0"/>
              </a:defRPr>
            </a:lvl1pPr>
            <a:lvl2pPr marL="742950" indent="-285750">
              <a:defRPr>
                <a:solidFill>
                  <a:schemeClr val="tx1"/>
                </a:solidFill>
                <a:latin typeface="Intel Clear" panose="020B0604020203020204" pitchFamily="34" charset="0"/>
              </a:defRPr>
            </a:lvl2pPr>
            <a:lvl3pPr marL="1143000" indent="-228600">
              <a:defRPr>
                <a:solidFill>
                  <a:schemeClr val="tx1"/>
                </a:solidFill>
                <a:latin typeface="Intel Clear" panose="020B0604020203020204" pitchFamily="34" charset="0"/>
              </a:defRPr>
            </a:lvl3pPr>
            <a:lvl4pPr marL="1600200" indent="-228600">
              <a:defRPr>
                <a:solidFill>
                  <a:schemeClr val="tx1"/>
                </a:solidFill>
                <a:latin typeface="Intel Clear" panose="020B0604020203020204" pitchFamily="34" charset="0"/>
              </a:defRPr>
            </a:lvl4pPr>
            <a:lvl5pPr marL="2057400" indent="-228600">
              <a:defRPr>
                <a:solidFill>
                  <a:schemeClr val="tx1"/>
                </a:solidFill>
                <a:latin typeface="Intel Clear" panose="020B0604020203020204" pitchFamily="34" charset="0"/>
              </a:defRPr>
            </a:lvl5pPr>
            <a:lvl6pPr marL="2514600" indent="-228600" defTabSz="457200" fontAlgn="base">
              <a:spcBef>
                <a:spcPct val="0"/>
              </a:spcBef>
              <a:spcAft>
                <a:spcPct val="0"/>
              </a:spcAft>
              <a:defRPr>
                <a:solidFill>
                  <a:schemeClr val="tx1"/>
                </a:solidFill>
                <a:latin typeface="Intel Clear" panose="020B0604020203020204" pitchFamily="34" charset="0"/>
              </a:defRPr>
            </a:lvl6pPr>
            <a:lvl7pPr marL="2971800" indent="-228600" defTabSz="457200" fontAlgn="base">
              <a:spcBef>
                <a:spcPct val="0"/>
              </a:spcBef>
              <a:spcAft>
                <a:spcPct val="0"/>
              </a:spcAft>
              <a:defRPr>
                <a:solidFill>
                  <a:schemeClr val="tx1"/>
                </a:solidFill>
                <a:latin typeface="Intel Clear" panose="020B0604020203020204" pitchFamily="34" charset="0"/>
              </a:defRPr>
            </a:lvl7pPr>
            <a:lvl8pPr marL="3429000" indent="-228600" defTabSz="457200" fontAlgn="base">
              <a:spcBef>
                <a:spcPct val="0"/>
              </a:spcBef>
              <a:spcAft>
                <a:spcPct val="0"/>
              </a:spcAft>
              <a:defRPr>
                <a:solidFill>
                  <a:schemeClr val="tx1"/>
                </a:solidFill>
                <a:latin typeface="Intel Clear" panose="020B0604020203020204" pitchFamily="34" charset="0"/>
              </a:defRPr>
            </a:lvl8pPr>
            <a:lvl9pPr marL="3886200" indent="-228600" defTabSz="457200" fontAlgn="base">
              <a:spcBef>
                <a:spcPct val="0"/>
              </a:spcBef>
              <a:spcAft>
                <a:spcPct val="0"/>
              </a:spcAft>
              <a:defRPr>
                <a:solidFill>
                  <a:schemeClr val="tx1"/>
                </a:solidFill>
                <a:latin typeface="Intel Clear" panose="020B0604020203020204" pitchFamily="34" charset="0"/>
              </a:defRPr>
            </a:lvl9pPr>
          </a:lstStyle>
          <a:p>
            <a:pPr eaLnBrk="1" hangingPunct="1">
              <a:defRPr/>
            </a:pPr>
            <a:r>
              <a:rPr lang="en-US" altLang="en-US" sz="600">
                <a:solidFill>
                  <a:schemeClr val="bg1"/>
                </a:solidFill>
                <a:cs typeface="Intel Clear" panose="020B0604020203020204" pitchFamily="34" charset="0"/>
              </a:rPr>
              <a:t>Programmable Solutions Group</a:t>
            </a:r>
          </a:p>
        </p:txBody>
      </p:sp>
      <p:sp>
        <p:nvSpPr>
          <p:cNvPr id="10" name="Footer Placeholder 4">
            <a:extLst>
              <a:ext uri="{FF2B5EF4-FFF2-40B4-BE49-F238E27FC236}">
                <a16:creationId xmlns:a16="http://schemas.microsoft.com/office/drawing/2014/main" id="{C6BE2D19-BD15-4314-8101-EAD1CFF214B9}"/>
              </a:ext>
            </a:extLst>
          </p:cNvPr>
          <p:cNvSpPr txBox="1">
            <a:spLocks/>
          </p:cNvSpPr>
          <p:nvPr/>
        </p:nvSpPr>
        <p:spPr>
          <a:xfrm>
            <a:off x="3113088" y="6410325"/>
            <a:ext cx="2895600" cy="365125"/>
          </a:xfrm>
          <a:prstGeom prst="rect">
            <a:avLst/>
          </a:prstGeom>
        </p:spPr>
        <p:txBody>
          <a:bodyPr anchor="ctr"/>
          <a:lstStyle>
            <a:defPPr>
              <a:defRPr lang="en-US"/>
            </a:defPPr>
            <a:lvl1pPr marL="0" algn="ctr"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dirty="0"/>
              <a:t>Intel Confidential</a:t>
            </a:r>
          </a:p>
        </p:txBody>
      </p:sp>
    </p:spTree>
  </p:cSld>
  <p:clrMap bg1="lt1" tx1="dk1" bg2="lt2" tx2="dk2" accent1="accent1" accent2="accent2" accent3="accent3" accent4="accent4" accent5="accent5" accent6="accent6" hlink="hlink" folHlink="folHlink"/>
  <p:sldLayoutIdLst>
    <p:sldLayoutId id="2147484287" r:id="rId1"/>
    <p:sldLayoutId id="2147484288" r:id="rId2"/>
    <p:sldLayoutId id="2147484289" r:id="rId3"/>
    <p:sldLayoutId id="2147484274" r:id="rId4"/>
    <p:sldLayoutId id="2147484275" r:id="rId5"/>
    <p:sldLayoutId id="2147484276" r:id="rId6"/>
    <p:sldLayoutId id="2147484277" r:id="rId7"/>
    <p:sldLayoutId id="2147484278" r:id="rId8"/>
    <p:sldLayoutId id="2147484290" r:id="rId9"/>
    <p:sldLayoutId id="2147484279" r:id="rId10"/>
    <p:sldLayoutId id="2147484280" r:id="rId11"/>
    <p:sldLayoutId id="2147484291" r:id="rId12"/>
    <p:sldLayoutId id="2147484281" r:id="rId13"/>
    <p:sldLayoutId id="2147484292" r:id="rId14"/>
    <p:sldLayoutId id="2147484282" r:id="rId15"/>
    <p:sldLayoutId id="2147484283" r:id="rId16"/>
    <p:sldLayoutId id="2147484293" r:id="rId17"/>
    <p:sldLayoutId id="2147484294" r:id="rId18"/>
    <p:sldLayoutId id="2147484284" r:id="rId19"/>
    <p:sldLayoutId id="2147484285" r:id="rId20"/>
    <p:sldLayoutId id="2147484286" r:id="rId21"/>
  </p:sldLayoutIdLst>
  <p:transition spd="med">
    <p:fade/>
  </p:transition>
  <p:hf hdr="0" ftr="0" dt="0"/>
  <p:txStyles>
    <p:titleStyle>
      <a:lvl1pPr algn="l" defTabSz="457200" rtl="0" eaLnBrk="0" fontAlgn="base" hangingPunct="0">
        <a:spcBef>
          <a:spcPct val="0"/>
        </a:spcBef>
        <a:spcAft>
          <a:spcPct val="0"/>
        </a:spcAft>
        <a:defRPr sz="2800" kern="1200">
          <a:solidFill>
            <a:schemeClr val="tx2"/>
          </a:solidFill>
          <a:latin typeface="Intel Clear"/>
          <a:ea typeface="Intel Clear"/>
          <a:cs typeface="Intel Clear"/>
        </a:defRPr>
      </a:lvl1pPr>
      <a:lvl2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2pPr>
      <a:lvl3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3pPr>
      <a:lvl4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4pPr>
      <a:lvl5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5pPr>
      <a:lvl6pPr marL="4572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6pPr>
      <a:lvl7pPr marL="9144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7pPr>
      <a:lvl8pPr marL="13716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8pPr>
      <a:lvl9pPr marL="18288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9pPr>
    </p:titleStyle>
    <p:bodyStyle>
      <a:lvl1pPr algn="l" defTabSz="457200" rtl="0" eaLnBrk="0" fontAlgn="base" hangingPunct="0">
        <a:spcBef>
          <a:spcPts val="1200"/>
        </a:spcBef>
        <a:spcAft>
          <a:spcPct val="0"/>
        </a:spcAft>
        <a:buFont typeface="Wingdings" panose="05000000000000000000" pitchFamily="2" charset="2"/>
        <a:defRPr kern="1200">
          <a:solidFill>
            <a:srgbClr val="0071C5"/>
          </a:solidFill>
          <a:latin typeface="+mn-lt"/>
          <a:ea typeface="+mn-ea"/>
          <a:cs typeface="Intel Clear" panose="020B0604020203020204" pitchFamily="34" charset="0"/>
        </a:defRPr>
      </a:lvl1pPr>
      <a:lvl2pPr marL="225425" indent="-225425" algn="l" defTabSz="457200" rtl="0" eaLnBrk="0" fontAlgn="base" hangingPunct="0">
        <a:spcBef>
          <a:spcPts val="1200"/>
        </a:spcBef>
        <a:spcAft>
          <a:spcPct val="0"/>
        </a:spcAft>
        <a:buFont typeface="Wingdings" panose="05000000000000000000" pitchFamily="2" charset="2"/>
        <a:buChar char="§"/>
        <a:defRPr sz="1600" kern="1200">
          <a:solidFill>
            <a:schemeClr val="tx2"/>
          </a:solidFill>
          <a:latin typeface="+mn-lt"/>
          <a:ea typeface="+mn-ea"/>
          <a:cs typeface="Intel Clear" panose="020B0604020203020204" pitchFamily="34" charset="0"/>
        </a:defRPr>
      </a:lvl2pPr>
      <a:lvl3pPr marL="571500" indent="-228600" algn="l" defTabSz="457200" rtl="0" eaLnBrk="0" fontAlgn="base" hangingPunct="0">
        <a:spcBef>
          <a:spcPts val="800"/>
        </a:spcBef>
        <a:spcAft>
          <a:spcPct val="0"/>
        </a:spcAft>
        <a:buFont typeface="Intel Clear" panose="020B0604020203020204" pitchFamily="34" charset="0"/>
        <a:buChar char="–"/>
        <a:defRPr sz="1600" kern="1200">
          <a:solidFill>
            <a:schemeClr val="tx2"/>
          </a:solidFill>
          <a:latin typeface="+mn-lt"/>
          <a:ea typeface="+mn-ea"/>
          <a:cs typeface="Intel Clear" panose="020B0604020203020204" pitchFamily="34" charset="0"/>
        </a:defRPr>
      </a:lvl3pPr>
      <a:lvl4pPr marL="969963" indent="-228600" algn="l" defTabSz="457200" rtl="0" eaLnBrk="0" fontAlgn="base" hangingPunct="0">
        <a:spcBef>
          <a:spcPct val="20000"/>
        </a:spcBef>
        <a:spcAft>
          <a:spcPct val="0"/>
        </a:spcAft>
        <a:buFont typeface="Arial" panose="020B0604020202020204" pitchFamily="34" charset="0"/>
        <a:buChar char="–"/>
        <a:defRPr sz="1400" kern="1200">
          <a:solidFill>
            <a:schemeClr val="tx2"/>
          </a:solidFill>
          <a:latin typeface="+mn-lt"/>
          <a:ea typeface="+mn-ea"/>
          <a:cs typeface="Intel Clear" panose="020B0604020203020204" pitchFamily="34" charset="0"/>
        </a:defRPr>
      </a:lvl4pPr>
      <a:lvl5pPr marL="1319213" indent="-228600" algn="l" defTabSz="457200" rtl="0" eaLnBrk="0" fontAlgn="base" hangingPunct="0">
        <a:spcBef>
          <a:spcPct val="20000"/>
        </a:spcBef>
        <a:spcAft>
          <a:spcPct val="0"/>
        </a:spcAft>
        <a:buFont typeface="Intel Clear" panose="020B0604020203020204" pitchFamily="34" charset="0"/>
        <a:buChar char="–"/>
        <a:defRPr sz="1400" kern="1200">
          <a:solidFill>
            <a:schemeClr val="tx2"/>
          </a:solidFill>
          <a:latin typeface="+mn-lt"/>
          <a:ea typeface="+mn-ea"/>
          <a:cs typeface="Intel Clear" panose="020B0604020203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19.xml"/><Relationship Id="rId5" Type="http://schemas.openxmlformats.org/officeDocument/2006/relationships/image" Target="../media/image14.png"/><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19.xml"/><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19.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19.xml"/><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9.xml"/><Relationship Id="rId5" Type="http://schemas.openxmlformats.org/officeDocument/2006/relationships/image" Target="../media/image25.png"/><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5.xml"/><Relationship Id="rId1" Type="http://schemas.openxmlformats.org/officeDocument/2006/relationships/slideLayout" Target="../slideLayouts/slideLayout19.xml"/><Relationship Id="rId4" Type="http://schemas.openxmlformats.org/officeDocument/2006/relationships/image" Target="../media/image32.png"/></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6.xml"/><Relationship Id="rId1" Type="http://schemas.openxmlformats.org/officeDocument/2006/relationships/slideLayout" Target="../slideLayouts/slideLayout19.xml"/><Relationship Id="rId4" Type="http://schemas.openxmlformats.org/officeDocument/2006/relationships/image" Target="../media/image34.png"/></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7.xml"/><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8.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9.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0.xml"/><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1.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2.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4.xml"/><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6.xml"/><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1.xml"/></Relationships>
</file>

<file path=ppt/slides/_rels/slide4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8.xml"/><Relationship Id="rId1" Type="http://schemas.openxmlformats.org/officeDocument/2006/relationships/slideLayout" Target="../slideLayouts/slideLayout21.xml"/><Relationship Id="rId4" Type="http://schemas.openxmlformats.org/officeDocument/2006/relationships/image" Target="../media/image44.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9.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9.xml"/><Relationship Id="rId1" Type="http://schemas.openxmlformats.org/officeDocument/2006/relationships/vmlDrawing" Target="../drawings/vmlDrawing1.vml"/><Relationship Id="rId5" Type="http://schemas.openxmlformats.org/officeDocument/2006/relationships/image" Target="../media/image45.wmf"/><Relationship Id="rId4" Type="http://schemas.openxmlformats.org/officeDocument/2006/relationships/oleObject" Target="../embeddings/oleObject1.bin"/></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9.xml"/></Relationships>
</file>

<file path=ppt/slides/_rels/slide5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6.xml"/><Relationship Id="rId1" Type="http://schemas.openxmlformats.org/officeDocument/2006/relationships/slideLayout" Target="../slideLayouts/slideLayout21.xml"/></Relationships>
</file>

<file path=ppt/slides/_rels/slide5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7.xml"/><Relationship Id="rId1" Type="http://schemas.openxmlformats.org/officeDocument/2006/relationships/slideLayout" Target="../slideLayouts/slideLayout21.xml"/><Relationship Id="rId4" Type="http://schemas.openxmlformats.org/officeDocument/2006/relationships/image" Target="../media/image48.png"/></Relationships>
</file>

<file path=ppt/slides/_rels/slide5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8.xml"/><Relationship Id="rId1" Type="http://schemas.openxmlformats.org/officeDocument/2006/relationships/slideLayout" Target="../slideLayouts/slideLayout2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9.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9.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9.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0.xml"/></Relationships>
</file>

<file path=ppt/slides/_rels/slide64.xml.rels><?xml version="1.0" encoding="UTF-8" standalone="yes"?>
<Relationships xmlns="http://schemas.openxmlformats.org/package/2006/relationships"><Relationship Id="rId3" Type="http://schemas.openxmlformats.org/officeDocument/2006/relationships/hyperlink" Target="mailto:peter.Schepers@intel.com" TargetMode="External"/><Relationship Id="rId2" Type="http://schemas.openxmlformats.org/officeDocument/2006/relationships/notesSlide" Target="../notesSlides/notesSlide64.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3651DB2-D53E-4DEE-BB3D-7FBA285BB375}"/>
              </a:ext>
            </a:extLst>
          </p:cNvPr>
          <p:cNvSpPr>
            <a:spLocks noGrp="1" noChangeArrowheads="1"/>
          </p:cNvSpPr>
          <p:nvPr>
            <p:ph type="ctrTitle"/>
          </p:nvPr>
        </p:nvSpPr>
        <p:spPr>
          <a:xfrm>
            <a:off x="533400" y="2133600"/>
            <a:ext cx="8077200" cy="1143000"/>
          </a:xfrm>
        </p:spPr>
        <p:txBody>
          <a:bodyPr rtlCol="0"/>
          <a:lstStyle/>
          <a:p>
            <a:pPr eaLnBrk="1" fontAlgn="auto" hangingPunct="1">
              <a:spcAft>
                <a:spcPts val="0"/>
              </a:spcAft>
              <a:defRPr/>
            </a:pPr>
            <a:r>
              <a:rPr lang="en-US" altLang="en-US" sz="2400" dirty="0"/>
              <a:t>Stratix10 GX ‘</a:t>
            </a:r>
            <a:r>
              <a:rPr lang="en-US" altLang="en-US" sz="2400" dirty="0" err="1"/>
              <a:t>SuperLite</a:t>
            </a:r>
            <a:r>
              <a:rPr lang="en-US" altLang="en-US" sz="2400" dirty="0"/>
              <a:t> </a:t>
            </a:r>
            <a:r>
              <a:rPr lang="en-US" altLang="en-US" sz="2400"/>
              <a:t>II V4’ </a:t>
            </a:r>
            <a:r>
              <a:rPr lang="en-US" altLang="en-US" sz="2400" dirty="0"/>
              <a:t>Demo </a:t>
            </a:r>
            <a:r>
              <a:rPr lang="en-US" altLang="en-US" sz="2400"/>
              <a:t>Design V20.3 </a:t>
            </a:r>
            <a:r>
              <a:rPr lang="en-US" altLang="en-US" sz="2400" dirty="0"/>
              <a:t>for the Stratix10 GX </a:t>
            </a:r>
            <a:r>
              <a:rPr lang="en-US" altLang="en-US" sz="2400"/>
              <a:t>SI Board </a:t>
            </a:r>
            <a:br>
              <a:rPr lang="en-US" altLang="en-US" sz="2400"/>
            </a:br>
            <a:r>
              <a:rPr lang="en-US" altLang="en-US" sz="2400">
                <a:solidFill>
                  <a:srgbClr val="FF0000">
                    <a:alpha val="90000"/>
                  </a:srgbClr>
                </a:solidFill>
              </a:rPr>
              <a:t>(H-Tile  PRODUCTION)</a:t>
            </a:r>
            <a:br>
              <a:rPr lang="en-US" altLang="en-US" sz="2400" dirty="0"/>
            </a:br>
            <a:r>
              <a:rPr lang="en-US" altLang="en-US" sz="2400" dirty="0"/>
              <a:t>8 Lanes </a:t>
            </a:r>
            <a:r>
              <a:rPr lang="en-US" altLang="en-US" sz="2400"/>
              <a:t>@ 12.5 Gbps </a:t>
            </a:r>
            <a:r>
              <a:rPr lang="en-US" altLang="en-US" sz="2400" dirty="0"/>
              <a:t>routed to the QSFP28 modules</a:t>
            </a:r>
          </a:p>
        </p:txBody>
      </p:sp>
      <p:sp>
        <p:nvSpPr>
          <p:cNvPr id="4099" name="Rectangle 3">
            <a:extLst>
              <a:ext uri="{FF2B5EF4-FFF2-40B4-BE49-F238E27FC236}">
                <a16:creationId xmlns:a16="http://schemas.microsoft.com/office/drawing/2014/main" id="{4EC83333-7E3C-4539-8857-8E906FB85823}"/>
              </a:ext>
            </a:extLst>
          </p:cNvPr>
          <p:cNvSpPr>
            <a:spLocks noGrp="1" noChangeArrowheads="1"/>
          </p:cNvSpPr>
          <p:nvPr>
            <p:ph type="subTitle" idx="1"/>
          </p:nvPr>
        </p:nvSpPr>
        <p:spPr>
          <a:xfrm>
            <a:off x="533400" y="3429000"/>
            <a:ext cx="8382000" cy="1219200"/>
          </a:xfrm>
        </p:spPr>
        <p:txBody>
          <a:bodyPr rtlCol="0"/>
          <a:lstStyle/>
          <a:p>
            <a:pPr eaLnBrk="1" fontAlgn="auto" hangingPunct="1">
              <a:spcAft>
                <a:spcPts val="0"/>
              </a:spcAft>
              <a:defRPr/>
            </a:pPr>
            <a:r>
              <a:rPr lang="en-GB" altLang="en-US" sz="1700" dirty="0"/>
              <a:t>Peter Schepers</a:t>
            </a:r>
          </a:p>
          <a:p>
            <a:pPr eaLnBrk="1" fontAlgn="auto" hangingPunct="1">
              <a:spcAft>
                <a:spcPts val="0"/>
              </a:spcAft>
              <a:defRPr/>
            </a:pPr>
            <a:r>
              <a:rPr lang="en-GB" altLang="en-US" sz="1700" dirty="0"/>
              <a:t>Technology Specialist FAE High Speed Interfaces</a:t>
            </a:r>
          </a:p>
          <a:p>
            <a:pPr eaLnBrk="1" fontAlgn="auto" hangingPunct="1">
              <a:spcAft>
                <a:spcPts val="0"/>
              </a:spcAft>
              <a:defRPr/>
            </a:pPr>
            <a:r>
              <a:rPr lang="en-GB" altLang="en-US" sz="1700"/>
              <a:t>November 26</a:t>
            </a:r>
            <a:r>
              <a:rPr lang="en-GB" altLang="en-US" sz="1700" baseline="30000"/>
              <a:t>th</a:t>
            </a:r>
            <a:r>
              <a:rPr lang="en-GB" altLang="en-US" sz="1700"/>
              <a:t> , 2020</a:t>
            </a:r>
            <a:endParaRPr lang="en-US" altLang="en-US" sz="1700" dirty="0"/>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DDAE5575-07D6-4235-8CCC-09A6A482AAD1}"/>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‘SuperLiteII V4’ Resources (one phy)</a:t>
            </a:r>
          </a:p>
        </p:txBody>
      </p:sp>
      <p:sp>
        <p:nvSpPr>
          <p:cNvPr id="28675" name="Rectangle 3">
            <a:extLst>
              <a:ext uri="{FF2B5EF4-FFF2-40B4-BE49-F238E27FC236}">
                <a16:creationId xmlns:a16="http://schemas.microsoft.com/office/drawing/2014/main" id="{E404E51E-020D-4065-A5FF-03F2056C0A60}"/>
              </a:ext>
            </a:extLst>
          </p:cNvPr>
          <p:cNvSpPr>
            <a:spLocks noGrp="1"/>
          </p:cNvSpPr>
          <p:nvPr>
            <p:ph sz="quarter" idx="11"/>
          </p:nvPr>
        </p:nvSpPr>
        <p:spPr>
          <a:xfrm>
            <a:off x="319088" y="838200"/>
            <a:ext cx="8502650" cy="5029200"/>
          </a:xfrm>
        </p:spPr>
        <p:txBody>
          <a:bodyPr/>
          <a:lstStyle/>
          <a:p>
            <a:pPr eaLnBrk="1" hangingPunct="1"/>
            <a:r>
              <a:rPr lang="en-GB" altLang="en-US" sz="1400"/>
              <a:t>SuperliteII V4 TxRx Module Resources 4 lanes at 12.5 Gbps.</a:t>
            </a:r>
          </a:p>
          <a:p>
            <a:pPr eaLnBrk="1" hangingPunct="1"/>
            <a:r>
              <a:rPr lang="en-GB" altLang="en-US" sz="1400"/>
              <a:t>Note : A large % of the resources is taken by the additional logic enabled in the Native PHY for debug purposes (like NDME etc) This is additional debug logic that is not required for a full design). </a:t>
            </a:r>
          </a:p>
          <a:p>
            <a:pPr lvl="1" eaLnBrk="1" hangingPunct="1"/>
            <a:r>
              <a:rPr lang="en-GB" altLang="en-US" sz="1200"/>
              <a:t>~ 2500 ALUT’s</a:t>
            </a:r>
          </a:p>
          <a:p>
            <a:pPr lvl="1" eaLnBrk="1" hangingPunct="1"/>
            <a:r>
              <a:rPr lang="en-GB" altLang="en-US" sz="1200"/>
              <a:t>~ 1700 ALM’s (needed)</a:t>
            </a:r>
          </a:p>
          <a:p>
            <a:pPr lvl="1" eaLnBrk="1" hangingPunct="1"/>
            <a:r>
              <a:rPr lang="en-GB" altLang="en-US" sz="1200"/>
              <a:t>~ 2450 Dedicated logic registers</a:t>
            </a:r>
          </a:p>
          <a:p>
            <a:pPr lvl="1" eaLnBrk="1" hangingPunct="1"/>
            <a:r>
              <a:rPr lang="en-GB" altLang="en-US" sz="1200"/>
              <a:t>7 M20K’s </a:t>
            </a:r>
          </a:p>
          <a:p>
            <a:pPr eaLnBrk="1" hangingPunct="1"/>
            <a:endParaRPr lang="en-GB" altLang="en-US"/>
          </a:p>
          <a:p>
            <a:pPr lvl="1" eaLnBrk="1" hangingPunct="1">
              <a:buFont typeface="Symbol" panose="05050102010706020507" pitchFamily="18" charset="2"/>
              <a:buNone/>
            </a:pPr>
            <a:endParaRPr lang="en-GB" altLang="en-US"/>
          </a:p>
          <a:p>
            <a:pPr lvl="1" eaLnBrk="1" hangingPunct="1"/>
            <a:endParaRPr lang="en-GB" altLang="en-US"/>
          </a:p>
          <a:p>
            <a:pPr lvl="1" eaLnBrk="1" hangingPunct="1"/>
            <a:endParaRPr lang="en-GB" altLang="en-US"/>
          </a:p>
          <a:p>
            <a:pPr lvl="1" eaLnBrk="1" hangingPunct="1"/>
            <a:endParaRPr lang="en-GB" altLang="en-US"/>
          </a:p>
          <a:p>
            <a:pPr eaLnBrk="1" hangingPunct="1"/>
            <a:endParaRPr lang="en-GB" altLang="en-US" sz="3200"/>
          </a:p>
        </p:txBody>
      </p:sp>
      <p:sp>
        <p:nvSpPr>
          <p:cNvPr id="28676" name="Slide Number Placeholder 3">
            <a:extLst>
              <a:ext uri="{FF2B5EF4-FFF2-40B4-BE49-F238E27FC236}">
                <a16:creationId xmlns:a16="http://schemas.microsoft.com/office/drawing/2014/main" id="{9E678ED0-97BE-4F14-A3E6-1741474F552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45F1BCF2-CC5E-456A-A5D8-A15590E871BB}" type="slidenum">
              <a:rPr lang="en-GB" altLang="en-US" smtClean="0">
                <a:solidFill>
                  <a:schemeClr val="tx1"/>
                </a:solidFill>
                <a:latin typeface="Arial" panose="020B0604020202020204" pitchFamily="34" charset="0"/>
              </a:rPr>
              <a:pPr fontAlgn="base">
                <a:spcBef>
                  <a:spcPct val="0"/>
                </a:spcBef>
                <a:spcAft>
                  <a:spcPct val="0"/>
                </a:spcAft>
                <a:buFontTx/>
                <a:buNone/>
              </a:pPr>
              <a:t>10</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2E4E8D2A-46F6-4C6F-B6ED-7663B5A3FA22}"/>
              </a:ext>
            </a:extLst>
          </p:cNvPr>
          <p:cNvPicPr>
            <a:picLocks noChangeAspect="1"/>
          </p:cNvPicPr>
          <p:nvPr/>
        </p:nvPicPr>
        <p:blipFill>
          <a:blip r:embed="rId3"/>
          <a:stretch>
            <a:fillRect/>
          </a:stretch>
        </p:blipFill>
        <p:spPr>
          <a:xfrm>
            <a:off x="-1587" y="3200400"/>
            <a:ext cx="9144000" cy="1416571"/>
          </a:xfrm>
          <a:prstGeom prst="rect">
            <a:avLst/>
          </a:prstGeom>
        </p:spPr>
      </p:pic>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3">
            <a:extLst>
              <a:ext uri="{FF2B5EF4-FFF2-40B4-BE49-F238E27FC236}">
                <a16:creationId xmlns:a16="http://schemas.microsoft.com/office/drawing/2014/main" id="{08C04E6F-6344-4C39-AAB4-DA6B7316304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D7D9CD54-A7C3-4480-9F0C-10968333A91C}" type="slidenum">
              <a:rPr lang="en-GB" altLang="en-US" smtClean="0">
                <a:solidFill>
                  <a:schemeClr val="tx1"/>
                </a:solidFill>
                <a:latin typeface="Arial" panose="020B0604020202020204" pitchFamily="34" charset="0"/>
              </a:rPr>
              <a:pPr fontAlgn="base">
                <a:spcBef>
                  <a:spcPct val="0"/>
                </a:spcBef>
                <a:spcAft>
                  <a:spcPct val="0"/>
                </a:spcAft>
                <a:buFontTx/>
                <a:buNone/>
              </a:pPr>
              <a:t>11</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C860F0D1-9E02-4E1B-AC2C-0C59F9B391DA}"/>
              </a:ext>
            </a:extLst>
          </p:cNvPr>
          <p:cNvPicPr>
            <a:picLocks noChangeAspect="1"/>
          </p:cNvPicPr>
          <p:nvPr/>
        </p:nvPicPr>
        <p:blipFill>
          <a:blip r:embed="rId3"/>
          <a:stretch>
            <a:fillRect/>
          </a:stretch>
        </p:blipFill>
        <p:spPr>
          <a:xfrm>
            <a:off x="0" y="206245"/>
            <a:ext cx="9144000" cy="6445510"/>
          </a:xfrm>
          <a:prstGeom prst="rect">
            <a:avLst/>
          </a:prstGeom>
        </p:spPr>
      </p:pic>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8521C495-5FB0-47E3-A1F6-DAA08FB7E913}"/>
              </a:ext>
            </a:extLst>
          </p:cNvPr>
          <p:cNvSpPr>
            <a:spLocks noGrp="1"/>
          </p:cNvSpPr>
          <p:nvPr>
            <p:ph type="title"/>
          </p:nvPr>
        </p:nvSpPr>
        <p:spPr>
          <a:xfrm>
            <a:off x="549275" y="134938"/>
            <a:ext cx="8396288" cy="779462"/>
          </a:xfrm>
        </p:spPr>
        <p:txBody>
          <a:bodyPr/>
          <a:lstStyle/>
          <a:p>
            <a:pPr eaLnBrk="1" hangingPunct="1"/>
            <a:r>
              <a:rPr lang="en-US" altLang="en-US">
                <a:latin typeface="Intel Clear" panose="020B0604020203020204" pitchFamily="34" charset="0"/>
                <a:cs typeface="Intel Clear" panose="020B0604020203020204" pitchFamily="34" charset="0"/>
              </a:rPr>
              <a:t>‘txrx_pcs_64b66b’ Detailed blockdiagram</a:t>
            </a:r>
          </a:p>
        </p:txBody>
      </p:sp>
      <p:sp>
        <p:nvSpPr>
          <p:cNvPr id="30723" name="Slide Number Placeholder 3">
            <a:extLst>
              <a:ext uri="{FF2B5EF4-FFF2-40B4-BE49-F238E27FC236}">
                <a16:creationId xmlns:a16="http://schemas.microsoft.com/office/drawing/2014/main" id="{8D5E057A-39AE-4DD6-AF18-61B6894CF6E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D5C942D-D642-4C81-BD46-22E8C487ECF2}" type="slidenum">
              <a:rPr lang="en-GB" altLang="en-US" smtClean="0">
                <a:solidFill>
                  <a:schemeClr val="tx1"/>
                </a:solidFill>
                <a:latin typeface="Arial" panose="020B0604020202020204" pitchFamily="34" charset="0"/>
              </a:rPr>
              <a:pPr fontAlgn="base">
                <a:spcBef>
                  <a:spcPct val="0"/>
                </a:spcBef>
                <a:spcAft>
                  <a:spcPct val="0"/>
                </a:spcAft>
                <a:buFontTx/>
                <a:buNone/>
              </a:pPr>
              <a:t>12</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EB6478A1-D010-465E-8EB0-DBD1A3A21BE3}"/>
              </a:ext>
            </a:extLst>
          </p:cNvPr>
          <p:cNvPicPr>
            <a:picLocks noChangeAspect="1"/>
          </p:cNvPicPr>
          <p:nvPr/>
        </p:nvPicPr>
        <p:blipFill>
          <a:blip r:embed="rId3"/>
          <a:stretch>
            <a:fillRect/>
          </a:stretch>
        </p:blipFill>
        <p:spPr>
          <a:xfrm>
            <a:off x="914400" y="490033"/>
            <a:ext cx="7548066" cy="6019800"/>
          </a:xfrm>
          <a:prstGeom prst="rect">
            <a:avLst/>
          </a:prstGeom>
        </p:spPr>
      </p:pic>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76319077-74F4-4140-B126-7C37D0C23837}"/>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Tx Path</a:t>
            </a:r>
            <a:endParaRPr lang="en-US" altLang="en-US">
              <a:latin typeface="Intel Clear" panose="020B0604020203020204" pitchFamily="34" charset="0"/>
              <a:cs typeface="Intel Clear" panose="020B0604020203020204" pitchFamily="34" charset="0"/>
            </a:endParaRPr>
          </a:p>
        </p:txBody>
      </p:sp>
      <p:sp>
        <p:nvSpPr>
          <p:cNvPr id="32771" name="Rectangle 3">
            <a:extLst>
              <a:ext uri="{FF2B5EF4-FFF2-40B4-BE49-F238E27FC236}">
                <a16:creationId xmlns:a16="http://schemas.microsoft.com/office/drawing/2014/main" id="{B1392F7C-035A-4814-B0C1-C8FE4402FBD8}"/>
              </a:ext>
            </a:extLst>
          </p:cNvPr>
          <p:cNvSpPr>
            <a:spLocks noGrp="1"/>
          </p:cNvSpPr>
          <p:nvPr>
            <p:ph sz="quarter" idx="11"/>
          </p:nvPr>
        </p:nvSpPr>
        <p:spPr>
          <a:xfrm>
            <a:off x="319088" y="838200"/>
            <a:ext cx="8502650" cy="5029200"/>
          </a:xfrm>
        </p:spPr>
        <p:txBody>
          <a:bodyPr/>
          <a:lstStyle/>
          <a:p>
            <a:pPr eaLnBrk="1" hangingPunct="1">
              <a:lnSpc>
                <a:spcPct val="90000"/>
              </a:lnSpc>
            </a:pPr>
            <a:r>
              <a:rPr lang="en-GB" altLang="en-US" sz="1600"/>
              <a:t>A datastream is generated at a clock of 189.3939 Mhz @ 256 bit when DataIn_ready is high. The datapattern is a combination of 4 60-bit Prbs-23 (each with their own starting value) and one 16-bit counterpattern.</a:t>
            </a:r>
          </a:p>
          <a:p>
            <a:pPr lvl="1" eaLnBrk="1" hangingPunct="1">
              <a:lnSpc>
                <a:spcPct val="90000"/>
              </a:lnSpc>
            </a:pPr>
            <a:r>
              <a:rPr lang="en-GB" altLang="en-US" sz="1200"/>
              <a:t>The 16-bit counterpattern is spread across the 4 lanes, 4 bits per lane. This is to make sure any deskew on the lanes would be immediately spotted.</a:t>
            </a:r>
          </a:p>
          <a:p>
            <a:pPr eaLnBrk="1" hangingPunct="1">
              <a:lnSpc>
                <a:spcPct val="90000"/>
              </a:lnSpc>
            </a:pPr>
            <a:r>
              <a:rPr lang="en-GB" altLang="en-US" sz="1600"/>
              <a:t>Since idle and alignment characters have to be inserted at regular intervals the data stream will be halted at regular intervals in order to insert the required idle and alignment characters. This is indicated by the Superlite II TX module by the DataIn_ready signal.</a:t>
            </a:r>
          </a:p>
          <a:p>
            <a:pPr eaLnBrk="1" hangingPunct="1">
              <a:lnSpc>
                <a:spcPct val="90000"/>
              </a:lnSpc>
            </a:pPr>
            <a:r>
              <a:rPr lang="en-GB" altLang="en-US" sz="1600">
                <a:solidFill>
                  <a:srgbClr val="00B050"/>
                </a:solidFill>
              </a:rPr>
              <a:t>In case XOFF is received from the Remote side the DataIn_Ready signal will be low to avoid any traffic being sent.</a:t>
            </a:r>
          </a:p>
          <a:p>
            <a:pPr eaLnBrk="1" hangingPunct="1">
              <a:lnSpc>
                <a:spcPct val="90000"/>
              </a:lnSpc>
            </a:pPr>
            <a:r>
              <a:rPr lang="en-GB" altLang="en-US" sz="1600"/>
              <a:t>Single biterrors can be inserted using inserterror input. As there is one PRBSGenerator per lane, the biterror insert will produce 4 bit-errors at a time in fact.</a:t>
            </a:r>
          </a:p>
          <a:p>
            <a:pPr eaLnBrk="1" hangingPunct="1">
              <a:lnSpc>
                <a:spcPct val="90000"/>
              </a:lnSpc>
            </a:pPr>
            <a:r>
              <a:rPr lang="en-GB" altLang="en-US" sz="1600"/>
              <a:t>This data is presented to the Superlite II Tx Module</a:t>
            </a:r>
          </a:p>
          <a:p>
            <a:pPr eaLnBrk="1" hangingPunct="1">
              <a:lnSpc>
                <a:spcPct val="90000"/>
              </a:lnSpc>
            </a:pPr>
            <a:r>
              <a:rPr lang="en-GB" altLang="en-US" sz="1600"/>
              <a:t>The data is written into the TxFifo using the 189.3939 Mhz as write clock and using the DataIn_Valid as write-enable.</a:t>
            </a:r>
          </a:p>
          <a:p>
            <a:pPr eaLnBrk="1" hangingPunct="1">
              <a:lnSpc>
                <a:spcPct val="90000"/>
              </a:lnSpc>
            </a:pPr>
            <a:r>
              <a:rPr lang="en-GB" altLang="en-US" sz="1600"/>
              <a:t>The read clock for the TxFifo is the same 189.3939 Mhz clock which is driven from the tx_clkout of the transceiver PHY</a:t>
            </a:r>
          </a:p>
          <a:p>
            <a:pPr eaLnBrk="1" hangingPunct="1">
              <a:lnSpc>
                <a:spcPct val="90000"/>
              </a:lnSpc>
            </a:pPr>
            <a:r>
              <a:rPr lang="en-GB" altLang="en-US" sz="1600"/>
              <a:t>During the intervals that readenable is deactivated, idle characters and the alignment characters will be inserted in the datastream which is fed to the 64b66b encoder blocks.</a:t>
            </a:r>
          </a:p>
        </p:txBody>
      </p:sp>
      <p:sp>
        <p:nvSpPr>
          <p:cNvPr id="32772" name="Slide Number Placeholder 3">
            <a:extLst>
              <a:ext uri="{FF2B5EF4-FFF2-40B4-BE49-F238E27FC236}">
                <a16:creationId xmlns:a16="http://schemas.microsoft.com/office/drawing/2014/main" id="{764A5F09-2462-408C-A59F-6376D7CCDC9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111970-9FD7-415F-A42F-19EECC373C05}" type="slidenum">
              <a:rPr lang="en-GB" altLang="en-US" smtClean="0">
                <a:solidFill>
                  <a:schemeClr val="tx1"/>
                </a:solidFill>
                <a:latin typeface="Arial" panose="020B0604020202020204" pitchFamily="34" charset="0"/>
              </a:rPr>
              <a:pPr fontAlgn="base">
                <a:spcBef>
                  <a:spcPct val="0"/>
                </a:spcBef>
                <a:spcAft>
                  <a:spcPct val="0"/>
                </a:spcAft>
                <a:buFontTx/>
                <a:buNone/>
              </a:pPr>
              <a:t>13</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F102D363-A8DA-40A4-B531-686948B438BC}"/>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Tx Path (continued)</a:t>
            </a:r>
            <a:endParaRPr lang="en-US" altLang="en-US">
              <a:latin typeface="Intel Clear" panose="020B0604020203020204" pitchFamily="34" charset="0"/>
              <a:cs typeface="Intel Clear" panose="020B0604020203020204" pitchFamily="34" charset="0"/>
            </a:endParaRPr>
          </a:p>
        </p:txBody>
      </p:sp>
      <p:sp>
        <p:nvSpPr>
          <p:cNvPr id="34819" name="Rectangle 3">
            <a:extLst>
              <a:ext uri="{FF2B5EF4-FFF2-40B4-BE49-F238E27FC236}">
                <a16:creationId xmlns:a16="http://schemas.microsoft.com/office/drawing/2014/main" id="{04F9F880-667D-4840-8F3C-DE7BBF99FA8C}"/>
              </a:ext>
            </a:extLst>
          </p:cNvPr>
          <p:cNvSpPr>
            <a:spLocks noGrp="1"/>
          </p:cNvSpPr>
          <p:nvPr>
            <p:ph sz="quarter" idx="11"/>
          </p:nvPr>
        </p:nvSpPr>
        <p:spPr>
          <a:xfrm>
            <a:off x="411163" y="1268413"/>
            <a:ext cx="8504237" cy="5029200"/>
          </a:xfrm>
        </p:spPr>
        <p:txBody>
          <a:bodyPr/>
          <a:lstStyle/>
          <a:p>
            <a:pPr eaLnBrk="1" hangingPunct="1">
              <a:lnSpc>
                <a:spcPct val="90000"/>
              </a:lnSpc>
            </a:pPr>
            <a:r>
              <a:rPr lang="en-GB" altLang="en-US"/>
              <a:t>The 64b66 encoding is very straightforward : bits 65..64 are set to “10” for control data and “01” for data (so neutral disparity) </a:t>
            </a:r>
          </a:p>
          <a:p>
            <a:pPr eaLnBrk="1" hangingPunct="1">
              <a:lnSpc>
                <a:spcPct val="90000"/>
              </a:lnSpc>
            </a:pPr>
            <a:r>
              <a:rPr lang="en-GB" altLang="en-US"/>
              <a:t>In terms of idle character a value of “1C1C….1CBC” is being used. The alignment character is sent as the last control character. The lower 16 bits of this control word (at the alignment position) encodes the status of the link in addition to the alignment indication.</a:t>
            </a:r>
          </a:p>
          <a:p>
            <a:pPr eaLnBrk="1" hangingPunct="1">
              <a:lnSpc>
                <a:spcPct val="80000"/>
              </a:lnSpc>
            </a:pPr>
            <a:r>
              <a:rPr lang="en-GB" altLang="en-US">
                <a:solidFill>
                  <a:srgbClr val="00B050"/>
                </a:solidFill>
              </a:rPr>
              <a:t>If no local alignment has been found : the last control word sent is  “..7C7C”</a:t>
            </a:r>
          </a:p>
          <a:p>
            <a:pPr eaLnBrk="1" hangingPunct="1">
              <a:lnSpc>
                <a:spcPct val="80000"/>
              </a:lnSpc>
            </a:pPr>
            <a:r>
              <a:rPr lang="en-GB" altLang="en-US">
                <a:solidFill>
                  <a:srgbClr val="00B050"/>
                </a:solidFill>
              </a:rPr>
              <a:t>If local wordalignment has been found : the last control word sent is  “..FD7C”</a:t>
            </a:r>
          </a:p>
          <a:p>
            <a:pPr eaLnBrk="1" hangingPunct="1">
              <a:lnSpc>
                <a:spcPct val="80000"/>
              </a:lnSpc>
            </a:pPr>
            <a:r>
              <a:rPr lang="en-GB" altLang="en-US">
                <a:solidFill>
                  <a:srgbClr val="00B050"/>
                </a:solidFill>
              </a:rPr>
              <a:t>If XOFF is being sent to the remote side : the last control word sent is “..5C7C”</a:t>
            </a:r>
          </a:p>
          <a:p>
            <a:pPr eaLnBrk="1" hangingPunct="1">
              <a:lnSpc>
                <a:spcPct val="80000"/>
              </a:lnSpc>
            </a:pPr>
            <a:r>
              <a:rPr lang="en-GB" altLang="en-US">
                <a:solidFill>
                  <a:schemeClr val="accent4"/>
                </a:solidFill>
              </a:rPr>
              <a:t>Lane Alignment coding (B&lt;i&gt; is the byte)</a:t>
            </a:r>
          </a:p>
          <a:p>
            <a:pPr eaLnBrk="1" hangingPunct="1">
              <a:lnSpc>
                <a:spcPct val="80000"/>
              </a:lnSpc>
            </a:pPr>
            <a:endParaRPr lang="en-GB" altLang="en-US">
              <a:solidFill>
                <a:srgbClr val="00B050"/>
              </a:solidFill>
            </a:endParaRPr>
          </a:p>
          <a:p>
            <a:pPr eaLnBrk="1" hangingPunct="1">
              <a:lnSpc>
                <a:spcPct val="80000"/>
              </a:lnSpc>
            </a:pPr>
            <a:endParaRPr lang="en-GB" altLang="en-US">
              <a:solidFill>
                <a:srgbClr val="00B050"/>
              </a:solidFill>
            </a:endParaRPr>
          </a:p>
          <a:p>
            <a:pPr eaLnBrk="1" hangingPunct="1">
              <a:lnSpc>
                <a:spcPct val="80000"/>
              </a:lnSpc>
            </a:pPr>
            <a:endParaRPr lang="en-GB" altLang="en-US">
              <a:solidFill>
                <a:srgbClr val="00B050"/>
              </a:solidFill>
            </a:endParaRPr>
          </a:p>
          <a:p>
            <a:pPr eaLnBrk="1" hangingPunct="1">
              <a:lnSpc>
                <a:spcPct val="80000"/>
              </a:lnSpc>
            </a:pPr>
            <a:endParaRPr lang="en-GB" altLang="en-US">
              <a:solidFill>
                <a:srgbClr val="00B050"/>
              </a:solidFill>
            </a:endParaRPr>
          </a:p>
        </p:txBody>
      </p:sp>
      <p:sp>
        <p:nvSpPr>
          <p:cNvPr id="34820" name="Slide Number Placeholder 3">
            <a:extLst>
              <a:ext uri="{FF2B5EF4-FFF2-40B4-BE49-F238E27FC236}">
                <a16:creationId xmlns:a16="http://schemas.microsoft.com/office/drawing/2014/main" id="{55562BF0-0956-4A9D-8894-91785602A62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BF9AEB2E-967E-4198-85A4-312160BF74F5}" type="slidenum">
              <a:rPr lang="en-GB" altLang="en-US" smtClean="0">
                <a:solidFill>
                  <a:schemeClr val="tx1"/>
                </a:solidFill>
                <a:latin typeface="Arial" panose="020B0604020202020204" pitchFamily="34" charset="0"/>
              </a:rPr>
              <a:pPr fontAlgn="base">
                <a:spcBef>
                  <a:spcPct val="0"/>
                </a:spcBef>
                <a:spcAft>
                  <a:spcPct val="0"/>
                </a:spcAft>
                <a:buFontTx/>
                <a:buNone/>
              </a:pPr>
              <a:t>14</a:t>
            </a:fld>
            <a:endParaRPr lang="en-GB" altLang="en-US">
              <a:solidFill>
                <a:schemeClr val="tx1"/>
              </a:solidFill>
              <a:latin typeface="Arial" panose="020B0604020202020204" pitchFamily="34" charset="0"/>
            </a:endParaRPr>
          </a:p>
        </p:txBody>
      </p:sp>
      <p:graphicFrame>
        <p:nvGraphicFramePr>
          <p:cNvPr id="5" name="Table 4">
            <a:extLst>
              <a:ext uri="{FF2B5EF4-FFF2-40B4-BE49-F238E27FC236}">
                <a16:creationId xmlns:a16="http://schemas.microsoft.com/office/drawing/2014/main" id="{DF122362-45C0-46C7-9F7C-B11299B7E98B}"/>
              </a:ext>
            </a:extLst>
          </p:cNvPr>
          <p:cNvGraphicFramePr>
            <a:graphicFrameLocks noGrp="1"/>
          </p:cNvGraphicFramePr>
          <p:nvPr>
            <p:extLst>
              <p:ext uri="{D42A27DB-BD31-4B8C-83A1-F6EECF244321}">
                <p14:modId xmlns:p14="http://schemas.microsoft.com/office/powerpoint/2010/main" val="1073897398"/>
              </p:ext>
            </p:extLst>
          </p:nvPr>
        </p:nvGraphicFramePr>
        <p:xfrm>
          <a:off x="838200" y="4648200"/>
          <a:ext cx="6781800" cy="471660"/>
        </p:xfrm>
        <a:graphic>
          <a:graphicData uri="http://schemas.openxmlformats.org/drawingml/2006/table">
            <a:tbl>
              <a:tblPr>
                <a:tableStyleId>{5C22544A-7EE6-4342-B048-85BDC9FD1C3A}</a:tableStyleId>
              </a:tblPr>
              <a:tblGrid>
                <a:gridCol w="1056708">
                  <a:extLst>
                    <a:ext uri="{9D8B030D-6E8A-4147-A177-3AD203B41FA5}">
                      <a16:colId xmlns:a16="http://schemas.microsoft.com/office/drawing/2014/main" val="2371482795"/>
                    </a:ext>
                  </a:extLst>
                </a:gridCol>
                <a:gridCol w="1302014">
                  <a:extLst>
                    <a:ext uri="{9D8B030D-6E8A-4147-A177-3AD203B41FA5}">
                      <a16:colId xmlns:a16="http://schemas.microsoft.com/office/drawing/2014/main" val="2717036805"/>
                    </a:ext>
                  </a:extLst>
                </a:gridCol>
                <a:gridCol w="724600">
                  <a:extLst>
                    <a:ext uri="{9D8B030D-6E8A-4147-A177-3AD203B41FA5}">
                      <a16:colId xmlns:a16="http://schemas.microsoft.com/office/drawing/2014/main" val="3274292418"/>
                    </a:ext>
                  </a:extLst>
                </a:gridCol>
                <a:gridCol w="724600">
                  <a:extLst>
                    <a:ext uri="{9D8B030D-6E8A-4147-A177-3AD203B41FA5}">
                      <a16:colId xmlns:a16="http://schemas.microsoft.com/office/drawing/2014/main" val="2227969440"/>
                    </a:ext>
                  </a:extLst>
                </a:gridCol>
                <a:gridCol w="724600">
                  <a:extLst>
                    <a:ext uri="{9D8B030D-6E8A-4147-A177-3AD203B41FA5}">
                      <a16:colId xmlns:a16="http://schemas.microsoft.com/office/drawing/2014/main" val="1546751625"/>
                    </a:ext>
                  </a:extLst>
                </a:gridCol>
                <a:gridCol w="724600">
                  <a:extLst>
                    <a:ext uri="{9D8B030D-6E8A-4147-A177-3AD203B41FA5}">
                      <a16:colId xmlns:a16="http://schemas.microsoft.com/office/drawing/2014/main" val="1441908506"/>
                    </a:ext>
                  </a:extLst>
                </a:gridCol>
                <a:gridCol w="800078">
                  <a:extLst>
                    <a:ext uri="{9D8B030D-6E8A-4147-A177-3AD203B41FA5}">
                      <a16:colId xmlns:a16="http://schemas.microsoft.com/office/drawing/2014/main" val="303230553"/>
                    </a:ext>
                  </a:extLst>
                </a:gridCol>
                <a:gridCol w="724600">
                  <a:extLst>
                    <a:ext uri="{9D8B030D-6E8A-4147-A177-3AD203B41FA5}">
                      <a16:colId xmlns:a16="http://schemas.microsoft.com/office/drawing/2014/main" val="2554070881"/>
                    </a:ext>
                  </a:extLst>
                </a:gridCol>
              </a:tblGrid>
              <a:tr h="162705">
                <a:tc>
                  <a:txBody>
                    <a:bodyPr/>
                    <a:lstStyle/>
                    <a:p>
                      <a:pPr algn="l" fontAlgn="b"/>
                      <a:r>
                        <a:rPr lang="en-GB" sz="1100" u="none" strike="noStrike">
                          <a:effectLst/>
                        </a:rPr>
                        <a:t> B7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B0</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72217739"/>
                  </a:ext>
                </a:extLst>
              </a:tr>
              <a:tr h="294495">
                <a:tc>
                  <a:txBody>
                    <a:bodyPr/>
                    <a:lstStyle/>
                    <a:p>
                      <a:pPr algn="l" fontAlgn="b"/>
                      <a:r>
                        <a:rPr lang="en-GB" sz="1100" u="none" strike="noStrike">
                          <a:effectLst/>
                        </a:rPr>
                        <a:t> Lane Identity</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Latency Count Tx</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7C</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7C</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7C</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7C</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FD/5C/7C</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7C</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2807497"/>
                  </a:ext>
                </a:extLst>
              </a:tr>
            </a:tbl>
          </a:graphicData>
        </a:graphic>
      </p:graphicFrame>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B8D2C408-90B2-4AB4-A88B-A208B3744C62}"/>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Tx Path (continued)</a:t>
            </a:r>
            <a:endParaRPr lang="en-US" altLang="en-US">
              <a:latin typeface="Intel Clear" panose="020B0604020203020204" pitchFamily="34" charset="0"/>
              <a:cs typeface="Intel Clear" panose="020B0604020203020204" pitchFamily="34" charset="0"/>
            </a:endParaRPr>
          </a:p>
        </p:txBody>
      </p:sp>
      <p:sp>
        <p:nvSpPr>
          <p:cNvPr id="36867" name="Rectangle 3">
            <a:extLst>
              <a:ext uri="{FF2B5EF4-FFF2-40B4-BE49-F238E27FC236}">
                <a16:creationId xmlns:a16="http://schemas.microsoft.com/office/drawing/2014/main" id="{8E9B3DC7-6B88-48E2-BF27-8D5C88CE4E4B}"/>
              </a:ext>
            </a:extLst>
          </p:cNvPr>
          <p:cNvSpPr>
            <a:spLocks noGrp="1"/>
          </p:cNvSpPr>
          <p:nvPr>
            <p:ph sz="quarter" idx="11"/>
          </p:nvPr>
        </p:nvSpPr>
        <p:spPr>
          <a:xfrm>
            <a:off x="411163" y="1268413"/>
            <a:ext cx="8504237" cy="5029200"/>
          </a:xfrm>
        </p:spPr>
        <p:txBody>
          <a:bodyPr/>
          <a:lstStyle/>
          <a:p>
            <a:pPr eaLnBrk="1" hangingPunct="1">
              <a:lnSpc>
                <a:spcPct val="90000"/>
              </a:lnSpc>
            </a:pPr>
            <a:r>
              <a:rPr lang="en-GB" altLang="en-US"/>
              <a:t>The resulting 66-bit is sent to the Native PHY where the scrambler is enabled and the gearbox converts it from 66-bit to 64-bits PMA</a:t>
            </a:r>
          </a:p>
          <a:p>
            <a:pPr eaLnBrk="1" hangingPunct="1">
              <a:lnSpc>
                <a:spcPct val="90000"/>
              </a:lnSpc>
            </a:pPr>
            <a:r>
              <a:rPr lang="en-GB" altLang="en-US"/>
              <a:t>In order to make sure there is DC balance and enough transitions present on the serial links a selfsynchronizing scrambler is used, in this implementation the scrambler of the Enhanced PCS is used. The scrambler will scramble only the 64 databits (the framing bits on bits [65..64] are not scrambled since they are required for the framing. The polynomial used for the scrambler is 1 + x^39 + x^58 according to the IEEE.</a:t>
            </a:r>
          </a:p>
          <a:p>
            <a:pPr eaLnBrk="1" hangingPunct="1">
              <a:lnSpc>
                <a:spcPct val="90000"/>
              </a:lnSpc>
            </a:pPr>
            <a:r>
              <a:rPr lang="en-GB" altLang="en-US"/>
              <a:t>Finally the data is serialized in the Native PHY (using 64-bit serializer) and sent out as serial datastreams (12.5 Gbps per lane).</a:t>
            </a:r>
          </a:p>
        </p:txBody>
      </p:sp>
      <p:sp>
        <p:nvSpPr>
          <p:cNvPr id="36868" name="Slide Number Placeholder 3">
            <a:extLst>
              <a:ext uri="{FF2B5EF4-FFF2-40B4-BE49-F238E27FC236}">
                <a16:creationId xmlns:a16="http://schemas.microsoft.com/office/drawing/2014/main" id="{829142FB-0E4A-4D9D-A2F2-51151866EA2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D62FFBB-66EB-4184-9AF4-B8A21B616E1C}" type="slidenum">
              <a:rPr lang="en-GB" altLang="en-US" smtClean="0">
                <a:solidFill>
                  <a:schemeClr val="tx1"/>
                </a:solidFill>
                <a:latin typeface="Arial" panose="020B0604020202020204" pitchFamily="34" charset="0"/>
              </a:rPr>
              <a:pPr fontAlgn="base">
                <a:spcBef>
                  <a:spcPct val="0"/>
                </a:spcBef>
                <a:spcAft>
                  <a:spcPct val="0"/>
                </a:spcAft>
                <a:buFontTx/>
                <a:buNone/>
              </a:pPr>
              <a:t>15</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B22D39FE-954C-4CE3-A6CE-7C3E43438CB0}"/>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Rx Path</a:t>
            </a:r>
            <a:endParaRPr lang="en-US" altLang="en-US">
              <a:latin typeface="Intel Clear" panose="020B0604020203020204" pitchFamily="34" charset="0"/>
              <a:cs typeface="Intel Clear" panose="020B0604020203020204" pitchFamily="34" charset="0"/>
            </a:endParaRPr>
          </a:p>
        </p:txBody>
      </p:sp>
      <p:sp>
        <p:nvSpPr>
          <p:cNvPr id="38915" name="Rectangle 3">
            <a:extLst>
              <a:ext uri="{FF2B5EF4-FFF2-40B4-BE49-F238E27FC236}">
                <a16:creationId xmlns:a16="http://schemas.microsoft.com/office/drawing/2014/main" id="{DCC88FE8-F176-4BFC-B308-23A9B464262B}"/>
              </a:ext>
            </a:extLst>
          </p:cNvPr>
          <p:cNvSpPr>
            <a:spLocks noGrp="1"/>
          </p:cNvSpPr>
          <p:nvPr>
            <p:ph idx="1"/>
          </p:nvPr>
        </p:nvSpPr>
        <p:spPr>
          <a:xfrm>
            <a:off x="381000" y="1066800"/>
            <a:ext cx="8331200" cy="4953000"/>
          </a:xfrm>
        </p:spPr>
        <p:txBody>
          <a:bodyPr/>
          <a:lstStyle/>
          <a:p>
            <a:pPr eaLnBrk="1" hangingPunct="1">
              <a:lnSpc>
                <a:spcPct val="80000"/>
              </a:lnSpc>
            </a:pPr>
            <a:r>
              <a:rPr lang="en-GB" altLang="en-US"/>
              <a:t>After deserialization the data is presented to the Rx Block Synchronizer inside the Native PHY where it will automatically align on the incoming valid 66 bit words. The descrambling is also done inside the Enhanced PCS.</a:t>
            </a:r>
          </a:p>
          <a:p>
            <a:pPr eaLnBrk="1" hangingPunct="1">
              <a:lnSpc>
                <a:spcPct val="80000"/>
              </a:lnSpc>
            </a:pPr>
            <a:r>
              <a:rPr lang="en-GB" altLang="en-US"/>
              <a:t>This is all happening on all lanes at the same time and everything is clocked based on the recovered clock of channel 0. The phasecompensation FIFOs inside the Enhanced PCS will be used to make sure lanes 1 to 4 have the right phaserelationship. Note that the recovered clock on lanes 1 to 4 are the same frequency as lane 0 but have a different phase relationship, hence the need for the phasecompensation FIFOs.</a:t>
            </a:r>
            <a:endParaRPr lang="en-US" altLang="en-US"/>
          </a:p>
        </p:txBody>
      </p:sp>
      <p:sp>
        <p:nvSpPr>
          <p:cNvPr id="38916" name="Slide Number Placeholder 3">
            <a:extLst>
              <a:ext uri="{FF2B5EF4-FFF2-40B4-BE49-F238E27FC236}">
                <a16:creationId xmlns:a16="http://schemas.microsoft.com/office/drawing/2014/main" id="{55617A3D-1CE8-471F-95C2-6B80D6FEE739}"/>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D76DBED0-1A54-44D2-AAB2-6A99721E9B50}" type="slidenum">
              <a:rPr lang="en-GB" altLang="en-US">
                <a:solidFill>
                  <a:schemeClr val="tx1"/>
                </a:solidFill>
                <a:latin typeface="Arial" panose="020B0604020202020204" pitchFamily="34" charset="0"/>
              </a:rPr>
              <a:pPr>
                <a:spcBef>
                  <a:spcPct val="0"/>
                </a:spcBef>
                <a:buFontTx/>
                <a:buNone/>
              </a:pPr>
              <a:t>16</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C24053A2-AC08-4C53-81A4-D9E7324B4F7B}"/>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Rx Path (continued)</a:t>
            </a:r>
            <a:endParaRPr lang="en-US" altLang="en-US">
              <a:latin typeface="Intel Clear" panose="020B0604020203020204" pitchFamily="34" charset="0"/>
              <a:cs typeface="Intel Clear" panose="020B0604020203020204" pitchFamily="34" charset="0"/>
            </a:endParaRPr>
          </a:p>
        </p:txBody>
      </p:sp>
      <p:sp>
        <p:nvSpPr>
          <p:cNvPr id="40963" name="Rectangle 3">
            <a:extLst>
              <a:ext uri="{FF2B5EF4-FFF2-40B4-BE49-F238E27FC236}">
                <a16:creationId xmlns:a16="http://schemas.microsoft.com/office/drawing/2014/main" id="{F324A9EA-3D59-4F9A-8351-4D22CC4C1A7F}"/>
              </a:ext>
            </a:extLst>
          </p:cNvPr>
          <p:cNvSpPr>
            <a:spLocks noGrp="1"/>
          </p:cNvSpPr>
          <p:nvPr>
            <p:ph idx="1"/>
          </p:nvPr>
        </p:nvSpPr>
        <p:spPr>
          <a:xfrm>
            <a:off x="381000" y="914400"/>
            <a:ext cx="8331200" cy="5257800"/>
          </a:xfrm>
        </p:spPr>
        <p:txBody>
          <a:bodyPr/>
          <a:lstStyle/>
          <a:p>
            <a:pPr eaLnBrk="1" hangingPunct="1">
              <a:lnSpc>
                <a:spcPct val="80000"/>
              </a:lnSpc>
            </a:pPr>
            <a:endParaRPr lang="en-GB" altLang="en-US"/>
          </a:p>
          <a:p>
            <a:pPr eaLnBrk="1" hangingPunct="1">
              <a:lnSpc>
                <a:spcPct val="80000"/>
              </a:lnSpc>
            </a:pPr>
            <a:r>
              <a:rPr lang="en-GB" altLang="en-US"/>
              <a:t>Based on the position of the alignment word, the delay for each lane is measured, the statemachine inside the Rx_path_deskew module will use the information of that measured delay to control a special Rx FIFO signal “rx_fifo_rd_en” on all RxFIFO’s inside the Native PHY to deskew all the lanes.</a:t>
            </a:r>
          </a:p>
          <a:p>
            <a:pPr eaLnBrk="1" hangingPunct="1">
              <a:lnSpc>
                <a:spcPct val="80000"/>
              </a:lnSpc>
            </a:pPr>
            <a:r>
              <a:rPr lang="en-GB" altLang="en-US"/>
              <a:t>Once lane alignment is achieved the 256-bit combined data in addition with a data valid signal will be sent to the data verifier.</a:t>
            </a:r>
          </a:p>
          <a:p>
            <a:pPr eaLnBrk="1" hangingPunct="1">
              <a:lnSpc>
                <a:spcPct val="80000"/>
              </a:lnSpc>
            </a:pPr>
            <a:r>
              <a:rPr lang="en-GB" altLang="en-US"/>
              <a:t>Here PRBS and counterverification will take place and single biterrors will be counted.</a:t>
            </a:r>
          </a:p>
          <a:p>
            <a:pPr eaLnBrk="1" hangingPunct="1">
              <a:lnSpc>
                <a:spcPct val="80000"/>
              </a:lnSpc>
            </a:pPr>
            <a:r>
              <a:rPr lang="en-GB" altLang="en-US"/>
              <a:t>Prbslocked is asserted when 128 consecutive valid Prbs-23 60-bit words have been received on each of the lanes and de-asserted when 128 consecutive non-valid Prbs-23 60-bit words have been received.</a:t>
            </a:r>
          </a:p>
          <a:p>
            <a:pPr eaLnBrk="1" hangingPunct="1">
              <a:lnSpc>
                <a:spcPct val="80000"/>
              </a:lnSpc>
            </a:pPr>
            <a:r>
              <a:rPr lang="en-GB" altLang="en-US"/>
              <a:t>Countlocked is asserted when 128 consecutive valid 16-bit counter words have been received on the parts of the lanes they were received.</a:t>
            </a:r>
          </a:p>
          <a:p>
            <a:pPr eaLnBrk="1" hangingPunct="1">
              <a:lnSpc>
                <a:spcPct val="80000"/>
              </a:lnSpc>
            </a:pPr>
            <a:r>
              <a:rPr lang="en-GB" altLang="en-US"/>
              <a:t>There are 4 60 bit PRBS Verifiers (one for every lane) and 1 16-bit CountVerifiers to validate the 256 bit data.</a:t>
            </a:r>
          </a:p>
        </p:txBody>
      </p:sp>
      <p:sp>
        <p:nvSpPr>
          <p:cNvPr id="40964" name="Slide Number Placeholder 3">
            <a:extLst>
              <a:ext uri="{FF2B5EF4-FFF2-40B4-BE49-F238E27FC236}">
                <a16:creationId xmlns:a16="http://schemas.microsoft.com/office/drawing/2014/main" id="{2BD4880B-A027-40F6-9048-CE12FD8E59B4}"/>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FCCADFE-45D5-4C67-B1B7-B5332706E606}" type="slidenum">
              <a:rPr lang="en-GB" altLang="en-US" smtClean="0">
                <a:solidFill>
                  <a:schemeClr val="tx1"/>
                </a:solidFill>
                <a:latin typeface="Arial" panose="020B0604020202020204" pitchFamily="34" charset="0"/>
              </a:rPr>
              <a:pPr fontAlgn="base">
                <a:spcBef>
                  <a:spcPct val="0"/>
                </a:spcBef>
                <a:spcAft>
                  <a:spcPct val="0"/>
                </a:spcAft>
                <a:buFontTx/>
                <a:buNone/>
              </a:pPr>
              <a:t>17</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00607117-5A9D-402F-BB4F-9FC6549CEC49}"/>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Rx Path (continued)</a:t>
            </a:r>
            <a:endParaRPr lang="en-US" altLang="en-US">
              <a:latin typeface="Intel Clear" panose="020B0604020203020204" pitchFamily="34" charset="0"/>
              <a:cs typeface="Intel Clear" panose="020B0604020203020204" pitchFamily="34" charset="0"/>
            </a:endParaRPr>
          </a:p>
        </p:txBody>
      </p:sp>
      <p:sp>
        <p:nvSpPr>
          <p:cNvPr id="43011" name="Rectangle 3">
            <a:extLst>
              <a:ext uri="{FF2B5EF4-FFF2-40B4-BE49-F238E27FC236}">
                <a16:creationId xmlns:a16="http://schemas.microsoft.com/office/drawing/2014/main" id="{214A1D4F-6B66-44CE-995C-27F78776B2BA}"/>
              </a:ext>
            </a:extLst>
          </p:cNvPr>
          <p:cNvSpPr>
            <a:spLocks noGrp="1"/>
          </p:cNvSpPr>
          <p:nvPr>
            <p:ph idx="1"/>
          </p:nvPr>
        </p:nvSpPr>
        <p:spPr>
          <a:xfrm>
            <a:off x="381000" y="1066800"/>
            <a:ext cx="8331200" cy="4953000"/>
          </a:xfrm>
        </p:spPr>
        <p:txBody>
          <a:bodyPr/>
          <a:lstStyle/>
          <a:p>
            <a:pPr eaLnBrk="1" hangingPunct="1">
              <a:lnSpc>
                <a:spcPct val="90000"/>
              </a:lnSpc>
            </a:pPr>
            <a:r>
              <a:rPr lang="en-GB" altLang="en-US" dirty="0"/>
              <a:t>The V3 version adds an additional Rx State machine to the logic to determine the local Rx state and it depends on the incoming “alignment” control word</a:t>
            </a:r>
            <a:endParaRPr lang="en-GB" altLang="en-US" sz="1200" dirty="0"/>
          </a:p>
          <a:p>
            <a:pPr eaLnBrk="1" hangingPunct="1">
              <a:lnSpc>
                <a:spcPct val="90000"/>
              </a:lnSpc>
            </a:pPr>
            <a:r>
              <a:rPr lang="en-GB" altLang="en-US" dirty="0">
                <a:solidFill>
                  <a:srgbClr val="00B050"/>
                </a:solidFill>
              </a:rPr>
              <a:t>If last control word received is “…FD7C” it means the remote side has reached </a:t>
            </a:r>
            <a:r>
              <a:rPr lang="en-GB" altLang="en-US" dirty="0" err="1">
                <a:solidFill>
                  <a:srgbClr val="00B050"/>
                </a:solidFill>
              </a:rPr>
              <a:t>Wordalignment</a:t>
            </a:r>
            <a:r>
              <a:rPr lang="en-GB" altLang="en-US" dirty="0">
                <a:solidFill>
                  <a:srgbClr val="00B050"/>
                </a:solidFill>
              </a:rPr>
              <a:t>, if local side also has reached </a:t>
            </a:r>
            <a:r>
              <a:rPr lang="en-GB" altLang="en-US" dirty="0" err="1">
                <a:solidFill>
                  <a:srgbClr val="00B050"/>
                </a:solidFill>
              </a:rPr>
              <a:t>wordalignment</a:t>
            </a:r>
            <a:r>
              <a:rPr lang="en-GB" altLang="en-US" dirty="0">
                <a:solidFill>
                  <a:srgbClr val="00B050"/>
                </a:solidFill>
              </a:rPr>
              <a:t> this results in Linkup to be asserted, indicating that both sides are up and running. This can be used as the trigger to sent data across e.g.</a:t>
            </a:r>
          </a:p>
          <a:p>
            <a:pPr eaLnBrk="1" hangingPunct="1">
              <a:lnSpc>
                <a:spcPct val="90000"/>
              </a:lnSpc>
            </a:pPr>
            <a:r>
              <a:rPr lang="en-GB" altLang="en-US" dirty="0">
                <a:solidFill>
                  <a:srgbClr val="00B050"/>
                </a:solidFill>
              </a:rPr>
              <a:t>If last control word received is “…5C7C” it means an XOFF has been received from the remote side, this will be forwarded to the local transmitter to stop generating traffic on the local </a:t>
            </a:r>
            <a:r>
              <a:rPr lang="en-GB" altLang="en-US">
                <a:solidFill>
                  <a:srgbClr val="00B050"/>
                </a:solidFill>
              </a:rPr>
              <a:t>side.</a:t>
            </a:r>
          </a:p>
          <a:p>
            <a:pPr eaLnBrk="1" hangingPunct="1">
              <a:lnSpc>
                <a:spcPct val="90000"/>
              </a:lnSpc>
            </a:pPr>
            <a:r>
              <a:rPr lang="en-GB" altLang="en-US">
                <a:solidFill>
                  <a:srgbClr val="00B050"/>
                </a:solidFill>
              </a:rPr>
              <a:t>(See Flow chart on next slide for more details)</a:t>
            </a:r>
          </a:p>
          <a:p>
            <a:pPr eaLnBrk="1" hangingPunct="1">
              <a:lnSpc>
                <a:spcPct val="90000"/>
              </a:lnSpc>
            </a:pPr>
            <a:endParaRPr lang="en-GB" altLang="en-US" dirty="0">
              <a:solidFill>
                <a:srgbClr val="00B050"/>
              </a:solidFill>
            </a:endParaRPr>
          </a:p>
        </p:txBody>
      </p:sp>
      <p:sp>
        <p:nvSpPr>
          <p:cNvPr id="43012" name="Slide Number Placeholder 3">
            <a:extLst>
              <a:ext uri="{FF2B5EF4-FFF2-40B4-BE49-F238E27FC236}">
                <a16:creationId xmlns:a16="http://schemas.microsoft.com/office/drawing/2014/main" id="{F8F3B25F-3614-4828-B6A4-C4025F6137A3}"/>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6D20712C-CB7B-4CE7-AC6D-132FD2D0F270}" type="slidenum">
              <a:rPr lang="en-GB" altLang="en-US" smtClean="0">
                <a:solidFill>
                  <a:schemeClr val="tx1"/>
                </a:solidFill>
                <a:latin typeface="Arial" panose="020B0604020202020204" pitchFamily="34" charset="0"/>
              </a:rPr>
              <a:pPr fontAlgn="base">
                <a:spcBef>
                  <a:spcPct val="0"/>
                </a:spcBef>
                <a:spcAft>
                  <a:spcPct val="0"/>
                </a:spcAft>
                <a:buFontTx/>
                <a:buNone/>
              </a:pPr>
              <a:t>18</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65402498"/>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26E35194-060C-4FBE-828E-5DB846701F9E}"/>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Control Characters used in combination with XOFF</a:t>
            </a:r>
            <a:endParaRPr lang="en-US" altLang="en-US">
              <a:latin typeface="Intel Clear" panose="020B0604020203020204" pitchFamily="34" charset="0"/>
              <a:cs typeface="Intel Clear" panose="020B0604020203020204" pitchFamily="34" charset="0"/>
            </a:endParaRPr>
          </a:p>
        </p:txBody>
      </p:sp>
      <p:sp>
        <p:nvSpPr>
          <p:cNvPr id="34820" name="Slide Number Placeholder 3">
            <a:extLst>
              <a:ext uri="{FF2B5EF4-FFF2-40B4-BE49-F238E27FC236}">
                <a16:creationId xmlns:a16="http://schemas.microsoft.com/office/drawing/2014/main" id="{2C307DDF-366F-476A-BBBB-E93D341DFF2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4BF638F-6964-4E3A-BB1E-8A45A750BCA8}" type="slidenum">
              <a:rPr lang="en-GB" altLang="en-US" smtClean="0">
                <a:solidFill>
                  <a:schemeClr val="tx1"/>
                </a:solidFill>
                <a:latin typeface="Arial" panose="020B0604020202020204" pitchFamily="34" charset="0"/>
              </a:rPr>
              <a:pPr fontAlgn="base">
                <a:spcBef>
                  <a:spcPct val="0"/>
                </a:spcBef>
                <a:spcAft>
                  <a:spcPct val="0"/>
                </a:spcAft>
                <a:buFontTx/>
                <a:buNone/>
              </a:pPr>
              <a:t>19</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9C37B9B9-C3A7-4927-AF02-190E7CDF05A4}"/>
              </a:ext>
            </a:extLst>
          </p:cNvPr>
          <p:cNvPicPr>
            <a:picLocks noChangeAspect="1"/>
          </p:cNvPicPr>
          <p:nvPr/>
        </p:nvPicPr>
        <p:blipFill>
          <a:blip r:embed="rId3"/>
          <a:stretch>
            <a:fillRect/>
          </a:stretch>
        </p:blipFill>
        <p:spPr>
          <a:xfrm>
            <a:off x="1346819" y="699650"/>
            <a:ext cx="6447188" cy="5745600"/>
          </a:xfrm>
          <a:prstGeom prst="rect">
            <a:avLst/>
          </a:prstGeom>
        </p:spPr>
      </p:pic>
    </p:spTree>
    <p:extLst>
      <p:ext uri="{BB962C8B-B14F-4D97-AF65-F5344CB8AC3E}">
        <p14:creationId xmlns:p14="http://schemas.microsoft.com/office/powerpoint/2010/main" val="1366539584"/>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646000DC-8697-4607-857E-77FFEAE121CB}"/>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Introduction &amp; Motivation</a:t>
            </a:r>
          </a:p>
        </p:txBody>
      </p:sp>
      <p:sp>
        <p:nvSpPr>
          <p:cNvPr id="14339" name="Rectangle 3">
            <a:extLst>
              <a:ext uri="{FF2B5EF4-FFF2-40B4-BE49-F238E27FC236}">
                <a16:creationId xmlns:a16="http://schemas.microsoft.com/office/drawing/2014/main" id="{89537E0F-0446-4CF1-B084-06E6FA4005FE}"/>
              </a:ext>
            </a:extLst>
          </p:cNvPr>
          <p:cNvSpPr>
            <a:spLocks noGrp="1"/>
          </p:cNvSpPr>
          <p:nvPr>
            <p:ph sz="quarter" idx="11"/>
          </p:nvPr>
        </p:nvSpPr>
        <p:spPr>
          <a:xfrm>
            <a:off x="318294" y="990600"/>
            <a:ext cx="8504237" cy="4876800"/>
          </a:xfrm>
        </p:spPr>
        <p:txBody>
          <a:bodyPr/>
          <a:lstStyle/>
          <a:p>
            <a:pPr eaLnBrk="1" hangingPunct="1">
              <a:lnSpc>
                <a:spcPct val="90000"/>
              </a:lnSpc>
            </a:pPr>
            <a:r>
              <a:rPr lang="en-GB" altLang="en-US" dirty="0"/>
              <a:t>This design illustrates how to use the </a:t>
            </a:r>
            <a:r>
              <a:rPr lang="en-GB" altLang="en-US" dirty="0" err="1"/>
              <a:t>Superlite</a:t>
            </a:r>
            <a:r>
              <a:rPr lang="en-GB" altLang="en-US" dirty="0"/>
              <a:t> II V4 concept </a:t>
            </a:r>
            <a:r>
              <a:rPr lang="en-GB" altLang="en-US"/>
              <a:t>on Stratix 10 GX</a:t>
            </a:r>
            <a:endParaRPr lang="en-GB" altLang="en-US" dirty="0"/>
          </a:p>
          <a:p>
            <a:pPr eaLnBrk="1" hangingPunct="1">
              <a:lnSpc>
                <a:spcPct val="90000"/>
              </a:lnSpc>
            </a:pPr>
            <a:r>
              <a:rPr lang="en-GB" altLang="en-US" dirty="0"/>
              <a:t>The V4 version of </a:t>
            </a:r>
            <a:r>
              <a:rPr lang="en-GB" altLang="en-US" dirty="0" err="1"/>
              <a:t>Superlite</a:t>
            </a:r>
            <a:r>
              <a:rPr lang="en-GB" altLang="en-US" dirty="0"/>
              <a:t> II is based on the V2+V3 version</a:t>
            </a:r>
            <a:r>
              <a:rPr lang="en-GB" altLang="en-US"/>
              <a:t>. </a:t>
            </a:r>
          </a:p>
          <a:p>
            <a:pPr eaLnBrk="1" hangingPunct="1">
              <a:lnSpc>
                <a:spcPct val="90000"/>
              </a:lnSpc>
            </a:pPr>
            <a:r>
              <a:rPr lang="en-GB" altLang="en-US"/>
              <a:t>The </a:t>
            </a:r>
            <a:r>
              <a:rPr lang="en-GB" altLang="en-US" dirty="0"/>
              <a:t>V2 version uses a valid signal in combination with the transmit data and there is also a ready signal provided which can potentially halt the transmit traffic for a short interval (based on filling level of Transmit FIFO). This interface is equivalent to the Avalon Streaming Interface.</a:t>
            </a:r>
          </a:p>
          <a:p>
            <a:pPr eaLnBrk="1" hangingPunct="1">
              <a:lnSpc>
                <a:spcPct val="90000"/>
              </a:lnSpc>
            </a:pPr>
            <a:r>
              <a:rPr lang="en-GB" altLang="en-US" dirty="0"/>
              <a:t>The V3 version adds additional functionality : </a:t>
            </a:r>
          </a:p>
          <a:p>
            <a:pPr lvl="1" eaLnBrk="1" hangingPunct="1">
              <a:lnSpc>
                <a:spcPct val="90000"/>
              </a:lnSpc>
            </a:pPr>
            <a:r>
              <a:rPr lang="en-GB" altLang="en-US" dirty="0">
                <a:solidFill>
                  <a:schemeClr val="accent1"/>
                </a:solidFill>
              </a:rPr>
              <a:t>Link information is exchanged between the local and remote side and results in a </a:t>
            </a:r>
            <a:r>
              <a:rPr lang="en-GB" altLang="en-US" dirty="0" err="1">
                <a:solidFill>
                  <a:schemeClr val="accent1"/>
                </a:solidFill>
              </a:rPr>
              <a:t>LinkUp</a:t>
            </a:r>
            <a:r>
              <a:rPr lang="en-GB" altLang="en-US" dirty="0">
                <a:solidFill>
                  <a:schemeClr val="accent1"/>
                </a:solidFill>
              </a:rPr>
              <a:t> when both local and remote side are aligned.</a:t>
            </a:r>
          </a:p>
          <a:p>
            <a:pPr lvl="1" eaLnBrk="1" hangingPunct="1">
              <a:lnSpc>
                <a:spcPct val="90000"/>
              </a:lnSpc>
            </a:pPr>
            <a:r>
              <a:rPr lang="en-GB" altLang="en-US" dirty="0">
                <a:solidFill>
                  <a:schemeClr val="accent1"/>
                </a:solidFill>
              </a:rPr>
              <a:t>XOFF is used in order to allow for backpressure or Flow Control: ask remote side to stop sending traffic (when local side e.g. is not capable of receiving the data).</a:t>
            </a:r>
          </a:p>
          <a:p>
            <a:pPr lvl="1" eaLnBrk="1" hangingPunct="1">
              <a:lnSpc>
                <a:spcPct val="90000"/>
              </a:lnSpc>
            </a:pPr>
            <a:r>
              <a:rPr lang="en-GB" altLang="en-US" dirty="0">
                <a:solidFill>
                  <a:schemeClr val="accent1"/>
                </a:solidFill>
              </a:rPr>
              <a:t>Because of the exchanges between local and remote side the protocol is now a fully bidirectional protocol (V1 and V2 versions could be used fully </a:t>
            </a:r>
            <a:r>
              <a:rPr lang="en-GB" altLang="en-US">
                <a:solidFill>
                  <a:schemeClr val="accent1"/>
                </a:solidFill>
              </a:rPr>
              <a:t>unidirectional)</a:t>
            </a:r>
          </a:p>
          <a:p>
            <a:pPr lvl="1" eaLnBrk="1" hangingPunct="1">
              <a:lnSpc>
                <a:spcPct val="90000"/>
              </a:lnSpc>
            </a:pPr>
            <a:r>
              <a:rPr lang="en-GB" altLang="en-US">
                <a:solidFill>
                  <a:srgbClr val="FF0000"/>
                </a:solidFill>
              </a:rPr>
              <a:t>This specific version is using 2 instances of the Superlite II V4 demo, each with 4 lanes running at 12.5 Gbps and each connected to the QSFP28 module. Using DAC or Fiber Optic connection a full system test can be done between the 2 modules, illustrating link-up, reset behaviour etc. In this case a lane swap is natively present to demonstrate the V4 capability.</a:t>
            </a:r>
          </a:p>
          <a:p>
            <a:pPr lvl="1" eaLnBrk="1" hangingPunct="1">
              <a:lnSpc>
                <a:spcPct val="90000"/>
              </a:lnSpc>
            </a:pPr>
            <a:endParaRPr lang="en-GB" altLang="en-US" dirty="0">
              <a:solidFill>
                <a:schemeClr val="accent1"/>
              </a:solidFill>
            </a:endParaRPr>
          </a:p>
        </p:txBody>
      </p:sp>
      <p:sp>
        <p:nvSpPr>
          <p:cNvPr id="14340" name="Slide Number Placeholder 3">
            <a:extLst>
              <a:ext uri="{FF2B5EF4-FFF2-40B4-BE49-F238E27FC236}">
                <a16:creationId xmlns:a16="http://schemas.microsoft.com/office/drawing/2014/main" id="{8A41B69B-4C2A-447D-9552-261E793B0A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1FA26F8-11D8-40A8-B5BA-EFF221D44B35}" type="slidenum">
              <a:rPr lang="en-GB" altLang="en-US" smtClean="0">
                <a:solidFill>
                  <a:schemeClr val="tx1"/>
                </a:solidFill>
                <a:latin typeface="Arial" panose="020B0604020202020204" pitchFamily="34" charset="0"/>
              </a:rPr>
              <a:pPr fontAlgn="base">
                <a:spcBef>
                  <a:spcPct val="0"/>
                </a:spcBef>
                <a:spcAft>
                  <a:spcPct val="0"/>
                </a:spcAft>
                <a:buFontTx/>
                <a:buNone/>
              </a:pPr>
              <a:t>2</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577DCA58-DC45-495D-B25C-F45723919EF3}"/>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Transceiver Configuration (1/6)</a:t>
            </a:r>
            <a:endParaRPr lang="en-US" altLang="en-US">
              <a:latin typeface="Intel Clear" panose="020B0604020203020204" pitchFamily="34" charset="0"/>
              <a:cs typeface="Intel Clear" panose="020B0604020203020204" pitchFamily="34" charset="0"/>
            </a:endParaRPr>
          </a:p>
        </p:txBody>
      </p:sp>
      <p:sp>
        <p:nvSpPr>
          <p:cNvPr id="45059" name="Rectangle 3">
            <a:extLst>
              <a:ext uri="{FF2B5EF4-FFF2-40B4-BE49-F238E27FC236}">
                <a16:creationId xmlns:a16="http://schemas.microsoft.com/office/drawing/2014/main" id="{4B106FB7-1C70-45EE-B9E1-F3B0C39A572F}"/>
              </a:ext>
            </a:extLst>
          </p:cNvPr>
          <p:cNvSpPr>
            <a:spLocks noGrp="1"/>
          </p:cNvSpPr>
          <p:nvPr>
            <p:ph sz="quarter" idx="11"/>
          </p:nvPr>
        </p:nvSpPr>
        <p:spPr>
          <a:xfrm>
            <a:off x="320675" y="762000"/>
            <a:ext cx="8413750" cy="4886325"/>
          </a:xfrm>
        </p:spPr>
        <p:txBody>
          <a:bodyPr/>
          <a:lstStyle/>
          <a:p>
            <a:pPr eaLnBrk="1" hangingPunct="1"/>
            <a:r>
              <a:rPr lang="en-GB" altLang="en-US"/>
              <a:t>A 4 lanes Duplex Native PHY is selected using 1_V and GX channels. Using Enhanced PCS, a datarate of 12.5 Gbps from a 625 Mhz referenceclock. PCS/PMA interface width is 40 and FPGA fabric/Enhanced PCS width is 66. Important : </a:t>
            </a:r>
            <a:r>
              <a:rPr lang="en-GB" altLang="en-US">
                <a:solidFill>
                  <a:srgbClr val="FF0000"/>
                </a:solidFill>
              </a:rPr>
              <a:t>make sure the low latency mode is enabled.</a:t>
            </a:r>
            <a:endParaRPr lang="en-GB" altLang="en-US" sz="2000">
              <a:solidFill>
                <a:srgbClr val="FF0000"/>
              </a:solidFill>
            </a:endParaRPr>
          </a:p>
        </p:txBody>
      </p:sp>
      <p:sp>
        <p:nvSpPr>
          <p:cNvPr id="45060" name="Slide Number Placeholder 3">
            <a:extLst>
              <a:ext uri="{FF2B5EF4-FFF2-40B4-BE49-F238E27FC236}">
                <a16:creationId xmlns:a16="http://schemas.microsoft.com/office/drawing/2014/main" id="{133A5177-83C1-4ABF-86B3-707AB76552B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078D611-76C3-4690-82D4-C63869FA078E}" type="slidenum">
              <a:rPr lang="en-GB" altLang="en-US" smtClean="0">
                <a:solidFill>
                  <a:schemeClr val="tx1"/>
                </a:solidFill>
                <a:latin typeface="Arial" panose="020B0604020202020204" pitchFamily="34" charset="0"/>
              </a:rPr>
              <a:pPr fontAlgn="base">
                <a:spcBef>
                  <a:spcPct val="0"/>
                </a:spcBef>
                <a:spcAft>
                  <a:spcPct val="0"/>
                </a:spcAft>
                <a:buFontTx/>
                <a:buNone/>
              </a:pPr>
              <a:t>20</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EEC08B5A-A2B7-4AFD-827C-08175110F425}"/>
              </a:ext>
            </a:extLst>
          </p:cNvPr>
          <p:cNvPicPr>
            <a:picLocks noChangeAspect="1"/>
          </p:cNvPicPr>
          <p:nvPr/>
        </p:nvPicPr>
        <p:blipFill>
          <a:blip r:embed="rId3"/>
          <a:stretch>
            <a:fillRect/>
          </a:stretch>
        </p:blipFill>
        <p:spPr>
          <a:xfrm>
            <a:off x="-16164" y="1978378"/>
            <a:ext cx="4684538" cy="4019198"/>
          </a:xfrm>
          <a:prstGeom prst="rect">
            <a:avLst/>
          </a:prstGeom>
        </p:spPr>
      </p:pic>
      <p:pic>
        <p:nvPicPr>
          <p:cNvPr id="3" name="Picture 2">
            <a:extLst>
              <a:ext uri="{FF2B5EF4-FFF2-40B4-BE49-F238E27FC236}">
                <a16:creationId xmlns:a16="http://schemas.microsoft.com/office/drawing/2014/main" id="{B81B931C-CEED-4F2A-9322-CB7C0AB501F9}"/>
              </a:ext>
            </a:extLst>
          </p:cNvPr>
          <p:cNvPicPr>
            <a:picLocks noChangeAspect="1"/>
          </p:cNvPicPr>
          <p:nvPr/>
        </p:nvPicPr>
        <p:blipFill>
          <a:blip r:embed="rId4"/>
          <a:stretch>
            <a:fillRect/>
          </a:stretch>
        </p:blipFill>
        <p:spPr>
          <a:xfrm>
            <a:off x="4711700" y="1978378"/>
            <a:ext cx="3268044" cy="3019208"/>
          </a:xfrm>
          <a:prstGeom prst="rect">
            <a:avLst/>
          </a:prstGeom>
        </p:spPr>
      </p:pic>
      <p:pic>
        <p:nvPicPr>
          <p:cNvPr id="4" name="Picture 3">
            <a:extLst>
              <a:ext uri="{FF2B5EF4-FFF2-40B4-BE49-F238E27FC236}">
                <a16:creationId xmlns:a16="http://schemas.microsoft.com/office/drawing/2014/main" id="{1A2D395B-B3E9-4A56-9B62-74EE1D40A7DF}"/>
              </a:ext>
            </a:extLst>
          </p:cNvPr>
          <p:cNvPicPr>
            <a:picLocks noChangeAspect="1"/>
          </p:cNvPicPr>
          <p:nvPr/>
        </p:nvPicPr>
        <p:blipFill>
          <a:blip r:embed="rId5"/>
          <a:stretch>
            <a:fillRect/>
          </a:stretch>
        </p:blipFill>
        <p:spPr>
          <a:xfrm>
            <a:off x="4711700" y="5058999"/>
            <a:ext cx="4125930" cy="959134"/>
          </a:xfrm>
          <a:prstGeom prst="rect">
            <a:avLst/>
          </a:prstGeom>
        </p:spPr>
      </p:pic>
    </p:spTree>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224AB414-FA40-4880-A7FA-979F3CFF0C9A}"/>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Transceiver Configuration (2/6)</a:t>
            </a:r>
            <a:endParaRPr lang="en-US" altLang="en-US">
              <a:latin typeface="Intel Clear" panose="020B0604020203020204" pitchFamily="34" charset="0"/>
              <a:cs typeface="Intel Clear" panose="020B0604020203020204" pitchFamily="34" charset="0"/>
            </a:endParaRPr>
          </a:p>
        </p:txBody>
      </p:sp>
      <p:sp>
        <p:nvSpPr>
          <p:cNvPr id="47107" name="Rectangle 3">
            <a:extLst>
              <a:ext uri="{FF2B5EF4-FFF2-40B4-BE49-F238E27FC236}">
                <a16:creationId xmlns:a16="http://schemas.microsoft.com/office/drawing/2014/main" id="{FAB6F1F5-88E3-4EE8-A7A4-39A72876FF99}"/>
              </a:ext>
            </a:extLst>
          </p:cNvPr>
          <p:cNvSpPr>
            <a:spLocks noGrp="1"/>
          </p:cNvSpPr>
          <p:nvPr>
            <p:ph sz="quarter" idx="11"/>
          </p:nvPr>
        </p:nvSpPr>
        <p:spPr>
          <a:xfrm>
            <a:off x="319088" y="979488"/>
            <a:ext cx="8502650" cy="5029200"/>
          </a:xfrm>
        </p:spPr>
        <p:txBody>
          <a:bodyPr/>
          <a:lstStyle/>
          <a:p>
            <a:pPr eaLnBrk="1" hangingPunct="1"/>
            <a:r>
              <a:rPr lang="en-GB" altLang="en-US"/>
              <a:t>In order to use the Rx FIFO for deskewing the lanes the optional signal “rx_enh_fifo_rd_en” must be enabled as well as the rx_fifo_pempty port, the other signals are used for debug only.</a:t>
            </a:r>
          </a:p>
          <a:p>
            <a:pPr eaLnBrk="1" hangingPunct="1"/>
            <a:r>
              <a:rPr lang="en-GB" altLang="en-US"/>
              <a:t>RX PCS-Core Interface FIFO mode should be set to “Phase Compensation-Basic”, notice also the threshold levels being used.</a:t>
            </a:r>
          </a:p>
          <a:p>
            <a:pPr eaLnBrk="1" hangingPunct="1"/>
            <a:endParaRPr lang="en-GB" altLang="en-US"/>
          </a:p>
        </p:txBody>
      </p:sp>
      <p:sp>
        <p:nvSpPr>
          <p:cNvPr id="47108" name="Slide Number Placeholder 3">
            <a:extLst>
              <a:ext uri="{FF2B5EF4-FFF2-40B4-BE49-F238E27FC236}">
                <a16:creationId xmlns:a16="http://schemas.microsoft.com/office/drawing/2014/main" id="{1098E4E3-BCD6-4565-AEE3-9C298EECB95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E313565E-B261-47FF-8970-2230FC4A599F}" type="slidenum">
              <a:rPr lang="en-GB" altLang="en-US" smtClean="0">
                <a:solidFill>
                  <a:schemeClr val="tx1"/>
                </a:solidFill>
                <a:latin typeface="Arial" panose="020B0604020202020204" pitchFamily="34" charset="0"/>
              </a:rPr>
              <a:pPr fontAlgn="base">
                <a:spcBef>
                  <a:spcPct val="0"/>
                </a:spcBef>
                <a:spcAft>
                  <a:spcPct val="0"/>
                </a:spcAft>
                <a:buFontTx/>
                <a:buNone/>
              </a:pPr>
              <a:t>21</a:t>
            </a:fld>
            <a:endParaRPr lang="en-GB" altLang="en-US">
              <a:solidFill>
                <a:schemeClr val="tx1"/>
              </a:solidFill>
              <a:latin typeface="Arial" panose="020B0604020202020204" pitchFamily="34" charset="0"/>
            </a:endParaRPr>
          </a:p>
        </p:txBody>
      </p:sp>
      <p:pic>
        <p:nvPicPr>
          <p:cNvPr id="47110" name="Picture 2">
            <a:extLst>
              <a:ext uri="{FF2B5EF4-FFF2-40B4-BE49-F238E27FC236}">
                <a16:creationId xmlns:a16="http://schemas.microsoft.com/office/drawing/2014/main" id="{15419E01-D0A6-4C5B-AA32-590EB445FF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613819"/>
            <a:ext cx="3295650"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1" name="Picture 3">
            <a:extLst>
              <a:ext uri="{FF2B5EF4-FFF2-40B4-BE49-F238E27FC236}">
                <a16:creationId xmlns:a16="http://schemas.microsoft.com/office/drawing/2014/main" id="{2B0169CA-98FB-468E-B1CB-0A2941575C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40138" y="2613819"/>
            <a:ext cx="5181600" cy="349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622276B0-245D-42D6-82A3-6BE5F35BBADF}"/>
              </a:ext>
            </a:extLst>
          </p:cNvPr>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Transceiver Configuration (3/6)</a:t>
            </a:r>
            <a:endParaRPr lang="en-US" altLang="en-US">
              <a:latin typeface="Intel Clear" panose="020B0604020203020204" pitchFamily="34" charset="0"/>
              <a:cs typeface="Intel Clear" panose="020B0604020203020204" pitchFamily="34" charset="0"/>
            </a:endParaRPr>
          </a:p>
        </p:txBody>
      </p:sp>
      <p:sp>
        <p:nvSpPr>
          <p:cNvPr id="41987" name="Rectangle 3">
            <a:extLst>
              <a:ext uri="{FF2B5EF4-FFF2-40B4-BE49-F238E27FC236}">
                <a16:creationId xmlns:a16="http://schemas.microsoft.com/office/drawing/2014/main" id="{0AA953F9-1705-4123-93CE-2993BB1E8EF4}"/>
              </a:ext>
            </a:extLst>
          </p:cNvPr>
          <p:cNvSpPr>
            <a:spLocks noGrp="1" noChangeArrowheads="1"/>
          </p:cNvSpPr>
          <p:nvPr>
            <p:ph sz="quarter" idx="11"/>
          </p:nvPr>
        </p:nvSpPr>
        <p:spPr>
          <a:xfrm>
            <a:off x="411163" y="1268413"/>
            <a:ext cx="8504237" cy="5029200"/>
          </a:xfrm>
        </p:spPr>
        <p:txBody>
          <a:bodyPr/>
          <a:lstStyle/>
          <a:p>
            <a:r>
              <a:rPr lang="en-GB" altLang="en-US"/>
              <a:t>Tx Scrambler (with Seed pattern shown below) and Rx Descrambler should be enabled. </a:t>
            </a:r>
          </a:p>
          <a:p>
            <a:r>
              <a:rPr lang="en-GB" altLang="en-US"/>
              <a:t>Block Sync should be enabled.</a:t>
            </a:r>
          </a:p>
        </p:txBody>
      </p:sp>
      <p:sp>
        <p:nvSpPr>
          <p:cNvPr id="41988" name="Slide Number Placeholder 3">
            <a:extLst>
              <a:ext uri="{FF2B5EF4-FFF2-40B4-BE49-F238E27FC236}">
                <a16:creationId xmlns:a16="http://schemas.microsoft.com/office/drawing/2014/main" id="{E382A03D-3009-43F8-88BB-59591D12FE2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6A2272A-6CE1-46D9-A25F-D21D7011D6E3}" type="slidenum">
              <a:rPr lang="en-GB" altLang="en-US" smtClean="0">
                <a:solidFill>
                  <a:schemeClr val="tx1"/>
                </a:solidFill>
                <a:latin typeface="Arial" panose="020B0604020202020204" pitchFamily="34" charset="0"/>
              </a:rPr>
              <a:pPr fontAlgn="base">
                <a:spcBef>
                  <a:spcPct val="0"/>
                </a:spcBef>
                <a:spcAft>
                  <a:spcPct val="0"/>
                </a:spcAft>
                <a:buFontTx/>
                <a:buNone/>
              </a:pPr>
              <a:t>22</a:t>
            </a:fld>
            <a:endParaRPr lang="en-GB" altLang="en-US">
              <a:solidFill>
                <a:schemeClr val="tx1"/>
              </a:solidFill>
              <a:latin typeface="Arial" panose="020B0604020202020204" pitchFamily="34" charset="0"/>
            </a:endParaRPr>
          </a:p>
        </p:txBody>
      </p:sp>
      <p:pic>
        <p:nvPicPr>
          <p:cNvPr id="5" name="Picture 4">
            <a:extLst>
              <a:ext uri="{FF2B5EF4-FFF2-40B4-BE49-F238E27FC236}">
                <a16:creationId xmlns:a16="http://schemas.microsoft.com/office/drawing/2014/main" id="{2F83F821-301E-45E7-9ABC-09446C320A67}"/>
              </a:ext>
            </a:extLst>
          </p:cNvPr>
          <p:cNvPicPr>
            <a:picLocks noChangeAspect="1"/>
          </p:cNvPicPr>
          <p:nvPr/>
        </p:nvPicPr>
        <p:blipFill>
          <a:blip r:embed="rId3"/>
          <a:stretch>
            <a:fillRect/>
          </a:stretch>
        </p:blipFill>
        <p:spPr>
          <a:xfrm>
            <a:off x="2030952" y="2667000"/>
            <a:ext cx="4809524" cy="990476"/>
          </a:xfrm>
          <a:prstGeom prst="rect">
            <a:avLst/>
          </a:prstGeom>
        </p:spPr>
      </p:pic>
      <p:pic>
        <p:nvPicPr>
          <p:cNvPr id="6" name="Picture 5">
            <a:extLst>
              <a:ext uri="{FF2B5EF4-FFF2-40B4-BE49-F238E27FC236}">
                <a16:creationId xmlns:a16="http://schemas.microsoft.com/office/drawing/2014/main" id="{F8476547-64B1-423B-9B95-A4567A52CA73}"/>
              </a:ext>
            </a:extLst>
          </p:cNvPr>
          <p:cNvPicPr>
            <a:picLocks noChangeAspect="1"/>
          </p:cNvPicPr>
          <p:nvPr/>
        </p:nvPicPr>
        <p:blipFill>
          <a:blip r:embed="rId4"/>
          <a:stretch>
            <a:fillRect/>
          </a:stretch>
        </p:blipFill>
        <p:spPr>
          <a:xfrm>
            <a:off x="2030952" y="4025506"/>
            <a:ext cx="2847619" cy="742857"/>
          </a:xfrm>
          <a:prstGeom prst="rect">
            <a:avLst/>
          </a:prstGeom>
        </p:spPr>
      </p:pic>
    </p:spTree>
    <p:extLst>
      <p:ext uri="{BB962C8B-B14F-4D97-AF65-F5344CB8AC3E}">
        <p14:creationId xmlns:p14="http://schemas.microsoft.com/office/powerpoint/2010/main" val="2479767088"/>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00C8B8BF-9DC3-4ED6-8861-3D767F61D364}"/>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Transceiver Configuration (4/6)</a:t>
            </a:r>
            <a:endParaRPr lang="en-US" altLang="en-US">
              <a:latin typeface="Intel Clear" panose="020B0604020203020204" pitchFamily="34" charset="0"/>
              <a:cs typeface="Intel Clear" panose="020B0604020203020204" pitchFamily="34" charset="0"/>
            </a:endParaRPr>
          </a:p>
        </p:txBody>
      </p:sp>
      <p:sp>
        <p:nvSpPr>
          <p:cNvPr id="49155" name="Rectangle 3">
            <a:extLst>
              <a:ext uri="{FF2B5EF4-FFF2-40B4-BE49-F238E27FC236}">
                <a16:creationId xmlns:a16="http://schemas.microsoft.com/office/drawing/2014/main" id="{43D5C565-647A-4684-9B43-54FF301FC67F}"/>
              </a:ext>
            </a:extLst>
          </p:cNvPr>
          <p:cNvSpPr>
            <a:spLocks noGrp="1"/>
          </p:cNvSpPr>
          <p:nvPr>
            <p:ph sz="quarter" idx="11"/>
          </p:nvPr>
        </p:nvSpPr>
        <p:spPr>
          <a:xfrm>
            <a:off x="411163" y="1268413"/>
            <a:ext cx="8504237" cy="5029200"/>
          </a:xfrm>
        </p:spPr>
        <p:txBody>
          <a:bodyPr/>
          <a:lstStyle/>
          <a:p>
            <a:pPr eaLnBrk="1" hangingPunct="1"/>
            <a:r>
              <a:rPr lang="en-GB" altLang="en-US"/>
              <a:t>It is very important to enable the “Enable Tx Data Valid Gen Manual Setting” and set it to “enable”, otherwise the gearbox functionality will not operate correctly and the design will not be functional.</a:t>
            </a:r>
          </a:p>
        </p:txBody>
      </p:sp>
      <p:sp>
        <p:nvSpPr>
          <p:cNvPr id="49156" name="Slide Number Placeholder 3">
            <a:extLst>
              <a:ext uri="{FF2B5EF4-FFF2-40B4-BE49-F238E27FC236}">
                <a16:creationId xmlns:a16="http://schemas.microsoft.com/office/drawing/2014/main" id="{3942A657-F3D6-4D17-BBA8-B9508C2F799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C376673-EFA0-497E-8016-FBF709B61785}" type="slidenum">
              <a:rPr lang="en-GB" altLang="en-US" smtClean="0">
                <a:solidFill>
                  <a:schemeClr val="tx1"/>
                </a:solidFill>
                <a:latin typeface="Arial" panose="020B0604020202020204" pitchFamily="34" charset="0"/>
              </a:rPr>
              <a:pPr fontAlgn="base">
                <a:spcBef>
                  <a:spcPct val="0"/>
                </a:spcBef>
                <a:spcAft>
                  <a:spcPct val="0"/>
                </a:spcAft>
                <a:buFontTx/>
                <a:buNone/>
              </a:pPr>
              <a:t>23</a:t>
            </a:fld>
            <a:endParaRPr lang="en-GB" altLang="en-US">
              <a:solidFill>
                <a:schemeClr val="tx1"/>
              </a:solidFill>
              <a:latin typeface="Arial" panose="020B0604020202020204" pitchFamily="34" charset="0"/>
            </a:endParaRPr>
          </a:p>
        </p:txBody>
      </p:sp>
      <p:pic>
        <p:nvPicPr>
          <p:cNvPr id="49157" name="Picture 1">
            <a:extLst>
              <a:ext uri="{FF2B5EF4-FFF2-40B4-BE49-F238E27FC236}">
                <a16:creationId xmlns:a16="http://schemas.microsoft.com/office/drawing/2014/main" id="{2765309C-782D-41EC-A748-E7EF343CB32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2514600"/>
            <a:ext cx="6969125" cy="307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a:extLst>
              <a:ext uri="{FF2B5EF4-FFF2-40B4-BE49-F238E27FC236}">
                <a16:creationId xmlns:a16="http://schemas.microsoft.com/office/drawing/2014/main" id="{C4174D8D-603E-4731-960B-D6F277AD06A0}"/>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Transceiver Configuration (5/6)</a:t>
            </a:r>
            <a:endParaRPr lang="en-US" altLang="en-US">
              <a:latin typeface="Intel Clear" panose="020B0604020203020204" pitchFamily="34" charset="0"/>
              <a:cs typeface="Intel Clear" panose="020B0604020203020204" pitchFamily="34" charset="0"/>
            </a:endParaRPr>
          </a:p>
        </p:txBody>
      </p:sp>
      <p:sp>
        <p:nvSpPr>
          <p:cNvPr id="51203" name="Rectangle 3">
            <a:extLst>
              <a:ext uri="{FF2B5EF4-FFF2-40B4-BE49-F238E27FC236}">
                <a16:creationId xmlns:a16="http://schemas.microsoft.com/office/drawing/2014/main" id="{9576E995-410E-4F6E-BDFA-45F583379A85}"/>
              </a:ext>
            </a:extLst>
          </p:cNvPr>
          <p:cNvSpPr>
            <a:spLocks noGrp="1"/>
          </p:cNvSpPr>
          <p:nvPr>
            <p:ph sz="quarter" idx="11"/>
          </p:nvPr>
        </p:nvSpPr>
        <p:spPr>
          <a:xfrm>
            <a:off x="411163" y="1268413"/>
            <a:ext cx="8504237" cy="5029200"/>
          </a:xfrm>
        </p:spPr>
        <p:txBody>
          <a:bodyPr/>
          <a:lstStyle/>
          <a:p>
            <a:pPr eaLnBrk="1" hangingPunct="1"/>
            <a:r>
              <a:rPr lang="en-GB" altLang="en-US"/>
              <a:t>Enable both tx_clkout2 and rx_clkout2 and use the pma_div_clkout with 33 division factor, this will generate the tx_clkout and rx_clkout at datarate/66 to the core logic.</a:t>
            </a:r>
          </a:p>
        </p:txBody>
      </p:sp>
      <p:sp>
        <p:nvSpPr>
          <p:cNvPr id="51204" name="Slide Number Placeholder 3">
            <a:extLst>
              <a:ext uri="{FF2B5EF4-FFF2-40B4-BE49-F238E27FC236}">
                <a16:creationId xmlns:a16="http://schemas.microsoft.com/office/drawing/2014/main" id="{DDECBFAE-FB29-492E-AF1F-501F4329EA3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70D70848-8A82-4F05-A43B-33FD5FE10064}" type="slidenum">
              <a:rPr lang="en-GB" altLang="en-US" smtClean="0">
                <a:solidFill>
                  <a:schemeClr val="tx1"/>
                </a:solidFill>
                <a:latin typeface="Arial" panose="020B0604020202020204" pitchFamily="34" charset="0"/>
              </a:rPr>
              <a:pPr fontAlgn="base">
                <a:spcBef>
                  <a:spcPct val="0"/>
                </a:spcBef>
                <a:spcAft>
                  <a:spcPct val="0"/>
                </a:spcAft>
                <a:buFontTx/>
                <a:buNone/>
              </a:pPr>
              <a:t>24</a:t>
            </a:fld>
            <a:endParaRPr lang="en-GB" altLang="en-US">
              <a:solidFill>
                <a:schemeClr val="tx1"/>
              </a:solidFill>
              <a:latin typeface="Arial" panose="020B0604020202020204" pitchFamily="34" charset="0"/>
            </a:endParaRPr>
          </a:p>
        </p:txBody>
      </p:sp>
      <p:pic>
        <p:nvPicPr>
          <p:cNvPr id="51205" name="Picture 1">
            <a:extLst>
              <a:ext uri="{FF2B5EF4-FFF2-40B4-BE49-F238E27FC236}">
                <a16:creationId xmlns:a16="http://schemas.microsoft.com/office/drawing/2014/main" id="{93DA5124-43C2-443F-98A9-D41F5F788D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488" y="2154238"/>
            <a:ext cx="4989512" cy="325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a:extLst>
              <a:ext uri="{FF2B5EF4-FFF2-40B4-BE49-F238E27FC236}">
                <a16:creationId xmlns:a16="http://schemas.microsoft.com/office/drawing/2014/main" id="{3A5F98EA-B184-4D4F-8BB1-42C0B4CB9A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151063"/>
            <a:ext cx="4332288" cy="375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1" name="Rectangle 2">
            <a:extLst>
              <a:ext uri="{FF2B5EF4-FFF2-40B4-BE49-F238E27FC236}">
                <a16:creationId xmlns:a16="http://schemas.microsoft.com/office/drawing/2014/main" id="{F2D9865C-C6B0-499F-A9C1-9D3983C61B12}"/>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Transceiver Configuration (6/6)</a:t>
            </a:r>
            <a:endParaRPr lang="en-US" altLang="en-US">
              <a:latin typeface="Intel Clear" panose="020B0604020203020204" pitchFamily="34" charset="0"/>
              <a:cs typeface="Intel Clear" panose="020B0604020203020204" pitchFamily="34" charset="0"/>
            </a:endParaRPr>
          </a:p>
        </p:txBody>
      </p:sp>
      <p:sp>
        <p:nvSpPr>
          <p:cNvPr id="53252" name="Rectangle 3">
            <a:extLst>
              <a:ext uri="{FF2B5EF4-FFF2-40B4-BE49-F238E27FC236}">
                <a16:creationId xmlns:a16="http://schemas.microsoft.com/office/drawing/2014/main" id="{6557057F-4D30-478B-9912-01CFCA7CFC24}"/>
              </a:ext>
            </a:extLst>
          </p:cNvPr>
          <p:cNvSpPr>
            <a:spLocks noGrp="1"/>
          </p:cNvSpPr>
          <p:nvPr>
            <p:ph sz="quarter" idx="11"/>
          </p:nvPr>
        </p:nvSpPr>
        <p:spPr>
          <a:xfrm>
            <a:off x="319088" y="992188"/>
            <a:ext cx="8502650" cy="5029200"/>
          </a:xfrm>
        </p:spPr>
        <p:txBody>
          <a:bodyPr/>
          <a:lstStyle/>
          <a:p>
            <a:pPr eaLnBrk="1" hangingPunct="1"/>
            <a:r>
              <a:rPr lang="en-GB" altLang="en-US"/>
              <a:t>To enable a full set of debug capabilities (including UTK functionality) all the options as shown below are enabled. Note that in a final design these are not all mandatory and can be disabled to save resources. Analog PMA settings will be set by the software during operation.</a:t>
            </a:r>
          </a:p>
        </p:txBody>
      </p:sp>
      <p:sp>
        <p:nvSpPr>
          <p:cNvPr id="53253" name="Slide Number Placeholder 3">
            <a:extLst>
              <a:ext uri="{FF2B5EF4-FFF2-40B4-BE49-F238E27FC236}">
                <a16:creationId xmlns:a16="http://schemas.microsoft.com/office/drawing/2014/main" id="{B60B25C3-C249-4EA5-BEF5-4C731EFA4DF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6D0F40B-4903-42C3-96E7-BDCA280D6212}" type="slidenum">
              <a:rPr lang="en-GB" altLang="en-US" smtClean="0">
                <a:solidFill>
                  <a:schemeClr val="tx1"/>
                </a:solidFill>
                <a:latin typeface="Arial" panose="020B0604020202020204" pitchFamily="34" charset="0"/>
              </a:rPr>
              <a:pPr fontAlgn="base">
                <a:spcBef>
                  <a:spcPct val="0"/>
                </a:spcBef>
                <a:spcAft>
                  <a:spcPct val="0"/>
                </a:spcAft>
                <a:buFontTx/>
                <a:buNone/>
              </a:pPr>
              <a:t>25</a:t>
            </a:fld>
            <a:endParaRPr lang="en-GB" altLang="en-US">
              <a:solidFill>
                <a:schemeClr val="tx1"/>
              </a:solidFill>
              <a:latin typeface="Arial" panose="020B0604020202020204" pitchFamily="34" charset="0"/>
            </a:endParaRPr>
          </a:p>
        </p:txBody>
      </p:sp>
      <p:pic>
        <p:nvPicPr>
          <p:cNvPr id="53254" name="Picture 1">
            <a:extLst>
              <a:ext uri="{FF2B5EF4-FFF2-40B4-BE49-F238E27FC236}">
                <a16:creationId xmlns:a16="http://schemas.microsoft.com/office/drawing/2014/main" id="{C1F29E58-6879-4951-8DCA-D69448EBC4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59163" y="3965575"/>
            <a:ext cx="5511800" cy="227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a:extLst>
              <a:ext uri="{FF2B5EF4-FFF2-40B4-BE49-F238E27FC236}">
                <a16:creationId xmlns:a16="http://schemas.microsoft.com/office/drawing/2014/main" id="{76473176-B4E0-44AC-AC0C-8B77054AD22F}"/>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Stratix 10 H-Tile Transceiver ATX PLL</a:t>
            </a:r>
            <a:endParaRPr lang="en-US" altLang="en-US">
              <a:latin typeface="Intel Clear" panose="020B0604020203020204" pitchFamily="34" charset="0"/>
              <a:cs typeface="Intel Clear" panose="020B0604020203020204" pitchFamily="34" charset="0"/>
            </a:endParaRPr>
          </a:p>
        </p:txBody>
      </p:sp>
      <p:sp>
        <p:nvSpPr>
          <p:cNvPr id="57347" name="Slide Number Placeholder 3">
            <a:extLst>
              <a:ext uri="{FF2B5EF4-FFF2-40B4-BE49-F238E27FC236}">
                <a16:creationId xmlns:a16="http://schemas.microsoft.com/office/drawing/2014/main" id="{A7D7885F-BCAF-4581-8416-811D566BFA4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8CDA6B-D1C9-407F-92A3-7406DF05052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26</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52D348EE-B604-46F8-BFE0-0250AF3868DF}"/>
              </a:ext>
            </a:extLst>
          </p:cNvPr>
          <p:cNvPicPr>
            <a:picLocks noChangeAspect="1"/>
          </p:cNvPicPr>
          <p:nvPr/>
        </p:nvPicPr>
        <p:blipFill>
          <a:blip r:embed="rId3"/>
          <a:stretch>
            <a:fillRect/>
          </a:stretch>
        </p:blipFill>
        <p:spPr>
          <a:xfrm>
            <a:off x="76199" y="890905"/>
            <a:ext cx="4969781" cy="3757295"/>
          </a:xfrm>
          <a:prstGeom prst="rect">
            <a:avLst/>
          </a:prstGeom>
        </p:spPr>
      </p:pic>
      <p:pic>
        <p:nvPicPr>
          <p:cNvPr id="3" name="Picture 2">
            <a:extLst>
              <a:ext uri="{FF2B5EF4-FFF2-40B4-BE49-F238E27FC236}">
                <a16:creationId xmlns:a16="http://schemas.microsoft.com/office/drawing/2014/main" id="{1F830CE6-63B0-4D9F-8288-A4120B3F240A}"/>
              </a:ext>
            </a:extLst>
          </p:cNvPr>
          <p:cNvPicPr>
            <a:picLocks noChangeAspect="1"/>
          </p:cNvPicPr>
          <p:nvPr/>
        </p:nvPicPr>
        <p:blipFill>
          <a:blip r:embed="rId4"/>
          <a:stretch>
            <a:fillRect/>
          </a:stretch>
        </p:blipFill>
        <p:spPr>
          <a:xfrm>
            <a:off x="3581400" y="3932880"/>
            <a:ext cx="5228791" cy="2034215"/>
          </a:xfrm>
          <a:prstGeom prst="rect">
            <a:avLst/>
          </a:prstGeom>
        </p:spPr>
      </p:pic>
      <p:pic>
        <p:nvPicPr>
          <p:cNvPr id="4" name="Picture 3">
            <a:extLst>
              <a:ext uri="{FF2B5EF4-FFF2-40B4-BE49-F238E27FC236}">
                <a16:creationId xmlns:a16="http://schemas.microsoft.com/office/drawing/2014/main" id="{0CF23419-BAD0-47F5-9BA1-26AC3EEBF4DC}"/>
              </a:ext>
            </a:extLst>
          </p:cNvPr>
          <p:cNvPicPr>
            <a:picLocks noChangeAspect="1"/>
          </p:cNvPicPr>
          <p:nvPr/>
        </p:nvPicPr>
        <p:blipFill>
          <a:blip r:embed="rId5"/>
          <a:stretch>
            <a:fillRect/>
          </a:stretch>
        </p:blipFill>
        <p:spPr>
          <a:xfrm>
            <a:off x="5181600" y="898122"/>
            <a:ext cx="3523844" cy="2569303"/>
          </a:xfrm>
          <a:prstGeom prst="rect">
            <a:avLst/>
          </a:prstGeom>
        </p:spPr>
      </p:pic>
    </p:spTree>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E99A241D-610E-4FF0-85A5-5A0D5EE80C1F}"/>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Transceiver Reset Controller</a:t>
            </a:r>
            <a:endParaRPr lang="en-US" altLang="en-US">
              <a:latin typeface="Intel Clear" panose="020B0604020203020204" pitchFamily="34" charset="0"/>
              <a:cs typeface="Intel Clear" panose="020B0604020203020204" pitchFamily="34" charset="0"/>
            </a:endParaRPr>
          </a:p>
        </p:txBody>
      </p:sp>
      <p:sp>
        <p:nvSpPr>
          <p:cNvPr id="61443" name="Rectangle 3">
            <a:extLst>
              <a:ext uri="{FF2B5EF4-FFF2-40B4-BE49-F238E27FC236}">
                <a16:creationId xmlns:a16="http://schemas.microsoft.com/office/drawing/2014/main" id="{0A3E62B0-57F9-45CB-901B-C15C069D37DB}"/>
              </a:ext>
            </a:extLst>
          </p:cNvPr>
          <p:cNvSpPr>
            <a:spLocks noGrp="1"/>
          </p:cNvSpPr>
          <p:nvPr>
            <p:ph sz="quarter" idx="11"/>
          </p:nvPr>
        </p:nvSpPr>
        <p:spPr>
          <a:xfrm>
            <a:off x="4875213" y="866775"/>
            <a:ext cx="3505200" cy="5334000"/>
          </a:xfrm>
        </p:spPr>
        <p:txBody>
          <a:bodyPr/>
          <a:lstStyle/>
          <a:p>
            <a:pPr>
              <a:lnSpc>
                <a:spcPct val="80000"/>
              </a:lnSpc>
            </a:pPr>
            <a:r>
              <a:rPr lang="en-GB" altLang="en-US">
                <a:solidFill>
                  <a:srgbClr val="FF0000"/>
                </a:solidFill>
              </a:rPr>
              <a:t>Note that the duration of the rx_digitalreset has been extended from 5 us (default) to 50 ms. The reason is that for lossy channels (like 5 meter of DAC cable) the adaptation of CTLE/VGA/EQ takes a relative long time to converge, PRBS verifiers need to be kept in reset until the adaptation has finished.</a:t>
            </a:r>
          </a:p>
          <a:p>
            <a:pPr>
              <a:lnSpc>
                <a:spcPct val="80000"/>
              </a:lnSpc>
            </a:pPr>
            <a:r>
              <a:rPr lang="en-GB" altLang="en-US">
                <a:solidFill>
                  <a:srgbClr val="FF0000"/>
                </a:solidFill>
              </a:rPr>
              <a:t>(Note that 50 ms might be an overkill, a test with 5 ms was not enough so the ideal value will be somewhere in between).</a:t>
            </a:r>
            <a:endParaRPr lang="en-GB" altLang="en-US"/>
          </a:p>
        </p:txBody>
      </p:sp>
      <p:sp>
        <p:nvSpPr>
          <p:cNvPr id="61444" name="Slide Number Placeholder 3">
            <a:extLst>
              <a:ext uri="{FF2B5EF4-FFF2-40B4-BE49-F238E27FC236}">
                <a16:creationId xmlns:a16="http://schemas.microsoft.com/office/drawing/2014/main" id="{4D910A9C-66F1-41C1-8FEB-BBD5EFE8E45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8DE1177-C3F9-446F-BCAB-9C5FB044A520}"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27</a:t>
            </a:fld>
            <a:endParaRPr lang="en-GB" altLang="en-US">
              <a:solidFill>
                <a:schemeClr val="tx1"/>
              </a:solidFill>
              <a:latin typeface="Arial" panose="020B0604020202020204" pitchFamily="34" charset="0"/>
            </a:endParaRPr>
          </a:p>
        </p:txBody>
      </p:sp>
      <p:pic>
        <p:nvPicPr>
          <p:cNvPr id="61445" name="Picture 2">
            <a:extLst>
              <a:ext uri="{FF2B5EF4-FFF2-40B4-BE49-F238E27FC236}">
                <a16:creationId xmlns:a16="http://schemas.microsoft.com/office/drawing/2014/main" id="{F29CB5AD-BE95-400D-8F81-395FF28D64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5113" y="866775"/>
            <a:ext cx="4305300" cy="530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a:extLst>
              <a:ext uri="{FF2B5EF4-FFF2-40B4-BE49-F238E27FC236}">
                <a16:creationId xmlns:a16="http://schemas.microsoft.com/office/drawing/2014/main" id="{F979D23A-9FAE-4CDD-B14E-A10C62C9724A}"/>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Reconfig Management Interface.</a:t>
            </a:r>
            <a:endParaRPr lang="en-US" altLang="en-US">
              <a:latin typeface="Intel Clear" panose="020B0604020203020204" pitchFamily="34" charset="0"/>
              <a:cs typeface="Intel Clear" panose="020B0604020203020204" pitchFamily="34" charset="0"/>
            </a:endParaRPr>
          </a:p>
        </p:txBody>
      </p:sp>
      <p:sp>
        <p:nvSpPr>
          <p:cNvPr id="63491" name="Rectangle 3">
            <a:extLst>
              <a:ext uri="{FF2B5EF4-FFF2-40B4-BE49-F238E27FC236}">
                <a16:creationId xmlns:a16="http://schemas.microsoft.com/office/drawing/2014/main" id="{8D335110-FE8F-4C41-84AE-448A4A051C2A}"/>
              </a:ext>
            </a:extLst>
          </p:cNvPr>
          <p:cNvSpPr>
            <a:spLocks noGrp="1"/>
          </p:cNvSpPr>
          <p:nvPr>
            <p:ph sz="quarter" idx="11"/>
          </p:nvPr>
        </p:nvSpPr>
        <p:spPr>
          <a:xfrm>
            <a:off x="411163" y="1268413"/>
            <a:ext cx="8504237" cy="5029200"/>
          </a:xfrm>
        </p:spPr>
        <p:txBody>
          <a:bodyPr/>
          <a:lstStyle/>
          <a:p>
            <a:pPr eaLnBrk="1" hangingPunct="1">
              <a:lnSpc>
                <a:spcPct val="90000"/>
              </a:lnSpc>
            </a:pPr>
            <a:r>
              <a:rPr lang="en-GB" altLang="en-US"/>
              <a:t>The Native PHY as well as the ATX PLL have an Avalon MM Interface which allow full control of the register space of the transceiver and the ATX PLL.</a:t>
            </a:r>
          </a:p>
          <a:p>
            <a:pPr eaLnBrk="1" hangingPunct="1">
              <a:lnSpc>
                <a:spcPct val="90000"/>
              </a:lnSpc>
            </a:pPr>
            <a:r>
              <a:rPr lang="en-GB" altLang="en-US"/>
              <a:t>The AVMM used for the Native PHY is using shared addressing for all channels and provides one interface to the .QSYS system.</a:t>
            </a:r>
          </a:p>
          <a:p>
            <a:pPr eaLnBrk="1" hangingPunct="1">
              <a:lnSpc>
                <a:spcPct val="90000"/>
              </a:lnSpc>
            </a:pPr>
            <a:r>
              <a:rPr lang="en-GB" altLang="en-US"/>
              <a:t>The AVMM used for the ATX PLL provides another separate interface to the .QSYS system.</a:t>
            </a:r>
          </a:p>
          <a:p>
            <a:pPr eaLnBrk="1" hangingPunct="1">
              <a:lnSpc>
                <a:spcPct val="90000"/>
              </a:lnSpc>
            </a:pPr>
            <a:r>
              <a:rPr lang="en-GB" altLang="en-US"/>
              <a:t>This design is using a QSYS system which transparently maps the AMM interfaces to the Native PHY and the ATX PLL.</a:t>
            </a:r>
          </a:p>
          <a:p>
            <a:pPr eaLnBrk="1" hangingPunct="1">
              <a:lnSpc>
                <a:spcPct val="90000"/>
              </a:lnSpc>
            </a:pPr>
            <a:r>
              <a:rPr lang="en-GB" altLang="en-US"/>
              <a:t>The component created for this in QSYS is called “reconfig_mgmt” and the reconfig_mgmt_hw.tcl file included in the project describes it’s implementation. </a:t>
            </a:r>
          </a:p>
          <a:p>
            <a:pPr eaLnBrk="1" hangingPunct="1">
              <a:lnSpc>
                <a:spcPct val="90000"/>
              </a:lnSpc>
            </a:pPr>
            <a:r>
              <a:rPr lang="en-GB" altLang="en-US"/>
              <a:t>You can verify it’s content by editing the reconfig_mgmt component.</a:t>
            </a:r>
          </a:p>
        </p:txBody>
      </p:sp>
      <p:sp>
        <p:nvSpPr>
          <p:cNvPr id="63492" name="Slide Number Placeholder 3">
            <a:extLst>
              <a:ext uri="{FF2B5EF4-FFF2-40B4-BE49-F238E27FC236}">
                <a16:creationId xmlns:a16="http://schemas.microsoft.com/office/drawing/2014/main" id="{B3E76227-755A-498B-B8F7-FE369EC59CE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48FBF34E-0596-4320-AC00-538C5BD98F3B}" type="slidenum">
              <a:rPr lang="en-GB" altLang="en-US" smtClean="0">
                <a:solidFill>
                  <a:schemeClr val="tx1"/>
                </a:solidFill>
                <a:latin typeface="Arial" panose="020B0604020202020204" pitchFamily="34" charset="0"/>
              </a:rPr>
              <a:pPr fontAlgn="base">
                <a:spcBef>
                  <a:spcPct val="0"/>
                </a:spcBef>
                <a:spcAft>
                  <a:spcPct val="0"/>
                </a:spcAft>
                <a:buFontTx/>
                <a:buNone/>
              </a:pPr>
              <a:t>28</a:t>
            </a:fld>
            <a:endParaRPr lang="en-GB" altLang="en-US">
              <a:solidFill>
                <a:schemeClr val="tx1"/>
              </a:solidFill>
              <a:latin typeface="Arial" panose="020B0604020202020204" pitchFamily="34" charset="0"/>
            </a:endParaRPr>
          </a:p>
        </p:txBody>
      </p:sp>
      <p:pic>
        <p:nvPicPr>
          <p:cNvPr id="63493" name="Picture 2">
            <a:extLst>
              <a:ext uri="{FF2B5EF4-FFF2-40B4-BE49-F238E27FC236}">
                <a16:creationId xmlns:a16="http://schemas.microsoft.com/office/drawing/2014/main" id="{F8204198-80B6-401D-825F-9CD23DA1E8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7563" y="4664075"/>
            <a:ext cx="1671637" cy="198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70B7EE7C-4FAD-4402-A39F-0914D71BB381}"/>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NDME Interface</a:t>
            </a:r>
            <a:endParaRPr lang="en-US" altLang="en-US">
              <a:latin typeface="Intel Clear" panose="020B0604020203020204" pitchFamily="34" charset="0"/>
              <a:cs typeface="Intel Clear" panose="020B0604020203020204" pitchFamily="34" charset="0"/>
            </a:endParaRPr>
          </a:p>
        </p:txBody>
      </p:sp>
      <p:sp>
        <p:nvSpPr>
          <p:cNvPr id="65539" name="Rectangle 3">
            <a:extLst>
              <a:ext uri="{FF2B5EF4-FFF2-40B4-BE49-F238E27FC236}">
                <a16:creationId xmlns:a16="http://schemas.microsoft.com/office/drawing/2014/main" id="{7DE67D45-0E54-4D9E-B8A0-0D5D5E75D212}"/>
              </a:ext>
            </a:extLst>
          </p:cNvPr>
          <p:cNvSpPr>
            <a:spLocks noGrp="1"/>
          </p:cNvSpPr>
          <p:nvPr>
            <p:ph sz="quarter" idx="11"/>
          </p:nvPr>
        </p:nvSpPr>
        <p:spPr>
          <a:xfrm>
            <a:off x="411163" y="1268413"/>
            <a:ext cx="8504237" cy="5029200"/>
          </a:xfrm>
        </p:spPr>
        <p:txBody>
          <a:bodyPr/>
          <a:lstStyle/>
          <a:p>
            <a:pPr eaLnBrk="1" hangingPunct="1">
              <a:lnSpc>
                <a:spcPct val="90000"/>
              </a:lnSpc>
            </a:pPr>
            <a:r>
              <a:rPr lang="en-GB" altLang="en-US"/>
              <a:t>In addition to the AVMM interface the Native PHY also enables the NDME interface  (Native PHY Debug Master Endpoint) which can also be accessed through the Qsys system due to the addition of the jtag_debug_module.</a:t>
            </a:r>
          </a:p>
          <a:p>
            <a:pPr eaLnBrk="1" hangingPunct="1">
              <a:lnSpc>
                <a:spcPct val="90000"/>
              </a:lnSpc>
            </a:pPr>
            <a:r>
              <a:rPr lang="en-GB" altLang="en-US"/>
              <a:t>Access to the NDME interface can be done through System Console totally in parallel while the Nios controller is also being used.</a:t>
            </a:r>
          </a:p>
          <a:p>
            <a:pPr eaLnBrk="1" hangingPunct="1">
              <a:lnSpc>
                <a:spcPct val="90000"/>
              </a:lnSpc>
            </a:pPr>
            <a:r>
              <a:rPr lang="en-GB" altLang="en-US"/>
              <a:t>The NDME interface can be used for advanced debugging and reporting (see further) .</a:t>
            </a:r>
          </a:p>
          <a:p>
            <a:pPr eaLnBrk="1" hangingPunct="1">
              <a:lnSpc>
                <a:spcPct val="90000"/>
              </a:lnSpc>
            </a:pPr>
            <a:r>
              <a:rPr lang="en-GB" altLang="en-US"/>
              <a:t>The major advantage of having the NDME interface is that it allows to run directly the Transceiver Toolkit (see further).</a:t>
            </a:r>
          </a:p>
        </p:txBody>
      </p:sp>
      <p:sp>
        <p:nvSpPr>
          <p:cNvPr id="65540" name="Slide Number Placeholder 3">
            <a:extLst>
              <a:ext uri="{FF2B5EF4-FFF2-40B4-BE49-F238E27FC236}">
                <a16:creationId xmlns:a16="http://schemas.microsoft.com/office/drawing/2014/main" id="{1288323B-0D6A-449F-94F1-EC43A5D718C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3D54B9A8-C97A-4898-9382-5DB3872E365C}" type="slidenum">
              <a:rPr lang="en-GB" altLang="en-US" smtClean="0">
                <a:solidFill>
                  <a:schemeClr val="tx1"/>
                </a:solidFill>
                <a:latin typeface="Arial" panose="020B0604020202020204" pitchFamily="34" charset="0"/>
              </a:rPr>
              <a:pPr fontAlgn="base">
                <a:spcBef>
                  <a:spcPct val="0"/>
                </a:spcBef>
                <a:spcAft>
                  <a:spcPct val="0"/>
                </a:spcAft>
                <a:buFontTx/>
                <a:buNone/>
              </a:pPr>
              <a:t>29</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646000DC-8697-4607-857E-77FFEAE121CB}"/>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Introduction &amp; Motivation</a:t>
            </a:r>
          </a:p>
        </p:txBody>
      </p:sp>
      <p:sp>
        <p:nvSpPr>
          <p:cNvPr id="14339" name="Rectangle 3">
            <a:extLst>
              <a:ext uri="{FF2B5EF4-FFF2-40B4-BE49-F238E27FC236}">
                <a16:creationId xmlns:a16="http://schemas.microsoft.com/office/drawing/2014/main" id="{89537E0F-0446-4CF1-B084-06E6FA4005FE}"/>
              </a:ext>
            </a:extLst>
          </p:cNvPr>
          <p:cNvSpPr>
            <a:spLocks noGrp="1"/>
          </p:cNvSpPr>
          <p:nvPr>
            <p:ph sz="quarter" idx="11"/>
          </p:nvPr>
        </p:nvSpPr>
        <p:spPr>
          <a:xfrm>
            <a:off x="318294" y="838200"/>
            <a:ext cx="8504237" cy="5105400"/>
          </a:xfrm>
        </p:spPr>
        <p:txBody>
          <a:bodyPr/>
          <a:lstStyle/>
          <a:p>
            <a:pPr marL="0" lvl="1" indent="0" eaLnBrk="1" hangingPunct="1">
              <a:lnSpc>
                <a:spcPct val="90000"/>
              </a:lnSpc>
              <a:buNone/>
            </a:pPr>
            <a:r>
              <a:rPr lang="en-GB" altLang="en-US">
                <a:solidFill>
                  <a:schemeClr val="accent1"/>
                </a:solidFill>
              </a:rPr>
              <a:t>The V4 version is the version where </a:t>
            </a:r>
            <a:r>
              <a:rPr lang="en-GB" altLang="en-US" b="1">
                <a:solidFill>
                  <a:schemeClr val="accent1"/>
                </a:solidFill>
              </a:rPr>
              <a:t>transmit datapath is clocked with a single clock derived from the transceiver. This simplifies the Tx statemachine and FIFO implementation and has a significant reduction of the latency.</a:t>
            </a:r>
          </a:p>
          <a:p>
            <a:pPr marL="0" lvl="1" indent="0" eaLnBrk="1" hangingPunct="1">
              <a:lnSpc>
                <a:spcPct val="90000"/>
              </a:lnSpc>
              <a:buNone/>
            </a:pPr>
            <a:r>
              <a:rPr lang="en-GB" altLang="en-US">
                <a:solidFill>
                  <a:schemeClr val="accent1"/>
                </a:solidFill>
              </a:rPr>
              <a:t>Additional features added in this latest V4 version : </a:t>
            </a:r>
          </a:p>
          <a:p>
            <a:pPr marL="285750" indent="-285750" eaLnBrk="1" hangingPunct="1">
              <a:lnSpc>
                <a:spcPct val="90000"/>
              </a:lnSpc>
              <a:buFontTx/>
              <a:buChar char="-"/>
            </a:pPr>
            <a:r>
              <a:rPr lang="en-GB" altLang="en-US" sz="1600">
                <a:solidFill>
                  <a:srgbClr val="00B050"/>
                </a:solidFill>
              </a:rPr>
              <a:t>Insertion and detection of Lane Identification: each lane has it’s own unique identifier. So if lane swap or lane re-ordering occurs the information received in terms of lane identification allows to automatically recreate the original data pattern. This helps in not having to worry about how the lanes are routed in layout or how cables are connected.</a:t>
            </a:r>
          </a:p>
          <a:p>
            <a:pPr marL="285750" indent="-285750" eaLnBrk="1" hangingPunct="1">
              <a:lnSpc>
                <a:spcPct val="90000"/>
              </a:lnSpc>
              <a:buFontTx/>
              <a:buChar char="-"/>
            </a:pPr>
            <a:r>
              <a:rPr lang="en-US" altLang="en-US" sz="1600">
                <a:solidFill>
                  <a:srgbClr val="00B050"/>
                </a:solidFill>
              </a:rPr>
              <a:t>Added GENERIC parameter SIMPLEX which when set to true does not perform handshaking with the remote side and allows SIMPLEX operation (even when using Duplex transceiver). When parameter SIMPLEX is set to true, Linkup will be declared when LaneAligned is achieved locally.</a:t>
            </a:r>
          </a:p>
          <a:p>
            <a:pPr marL="285750" indent="-285750" eaLnBrk="1" hangingPunct="1">
              <a:lnSpc>
                <a:spcPct val="90000"/>
              </a:lnSpc>
              <a:buFontTx/>
              <a:buChar char="-"/>
            </a:pPr>
            <a:r>
              <a:rPr lang="en-GB" altLang="en-US" sz="1600">
                <a:solidFill>
                  <a:srgbClr val="00B050"/>
                </a:solidFill>
              </a:rPr>
              <a:t>Simplified exchange of control characters for flow control.</a:t>
            </a:r>
          </a:p>
          <a:p>
            <a:pPr marL="285750" indent="-285750" eaLnBrk="1" hangingPunct="1">
              <a:lnSpc>
                <a:spcPct val="90000"/>
              </a:lnSpc>
              <a:buFontTx/>
              <a:buChar char="-"/>
            </a:pPr>
            <a:r>
              <a:rPr lang="en-GB" altLang="en-US" sz="1600">
                <a:solidFill>
                  <a:srgbClr val="00B050"/>
                </a:solidFill>
              </a:rPr>
              <a:t>Tested interoperability with equivalent Superlite II V4 versions on S10TX (E-tile)  and S10 GX (H-tile).</a:t>
            </a:r>
          </a:p>
          <a:p>
            <a:pPr marL="285750" indent="-285750" eaLnBrk="1" hangingPunct="1">
              <a:lnSpc>
                <a:spcPct val="90000"/>
              </a:lnSpc>
              <a:buFontTx/>
              <a:buChar char="-"/>
            </a:pPr>
            <a:r>
              <a:rPr lang="en-GB" altLang="en-US" sz="1600">
                <a:solidFill>
                  <a:srgbClr val="00B050"/>
                </a:solidFill>
              </a:rPr>
              <a:t>Latency measurement is inherently part of the protocol now.</a:t>
            </a:r>
          </a:p>
          <a:p>
            <a:pPr marL="285750" indent="-285750" eaLnBrk="1" hangingPunct="1">
              <a:lnSpc>
                <a:spcPct val="90000"/>
              </a:lnSpc>
              <a:buFontTx/>
              <a:buChar char="-"/>
            </a:pPr>
            <a:endParaRPr lang="en-GB" altLang="en-US" sz="1600">
              <a:solidFill>
                <a:srgbClr val="00B050"/>
              </a:solidFill>
            </a:endParaRPr>
          </a:p>
          <a:p>
            <a:pPr marL="285750" indent="-285750" eaLnBrk="1" hangingPunct="1">
              <a:lnSpc>
                <a:spcPct val="90000"/>
              </a:lnSpc>
              <a:buFontTx/>
              <a:buChar char="-"/>
            </a:pPr>
            <a:endParaRPr lang="en-GB" altLang="en-US" sz="1600">
              <a:solidFill>
                <a:srgbClr val="00B050"/>
              </a:solidFill>
            </a:endParaRPr>
          </a:p>
          <a:p>
            <a:pPr eaLnBrk="1" hangingPunct="1">
              <a:lnSpc>
                <a:spcPct val="90000"/>
              </a:lnSpc>
            </a:pPr>
            <a:endParaRPr lang="en-GB" altLang="en-US" dirty="0">
              <a:solidFill>
                <a:srgbClr val="FF0000"/>
              </a:solidFill>
            </a:endParaRPr>
          </a:p>
        </p:txBody>
      </p:sp>
      <p:sp>
        <p:nvSpPr>
          <p:cNvPr id="14340" name="Slide Number Placeholder 3">
            <a:extLst>
              <a:ext uri="{FF2B5EF4-FFF2-40B4-BE49-F238E27FC236}">
                <a16:creationId xmlns:a16="http://schemas.microsoft.com/office/drawing/2014/main" id="{8A41B69B-4C2A-447D-9552-261E793B0A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1FA26F8-11D8-40A8-B5BA-EFF221D44B35}" type="slidenum">
              <a:rPr lang="en-GB" altLang="en-US" smtClean="0">
                <a:solidFill>
                  <a:schemeClr val="tx1"/>
                </a:solidFill>
                <a:latin typeface="Arial" panose="020B0604020202020204" pitchFamily="34" charset="0"/>
              </a:rPr>
              <a:pPr fontAlgn="base">
                <a:spcBef>
                  <a:spcPct val="0"/>
                </a:spcBef>
                <a:spcAft>
                  <a:spcPct val="0"/>
                </a:spcAft>
                <a:buFontTx/>
                <a:buNone/>
              </a:pPr>
              <a:t>3</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72035105"/>
      </p:ext>
    </p:extLst>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2">
            <a:extLst>
              <a:ext uri="{FF2B5EF4-FFF2-40B4-BE49-F238E27FC236}">
                <a16:creationId xmlns:a16="http://schemas.microsoft.com/office/drawing/2014/main" id="{69084C79-268E-45B4-B1F0-15B241A0C5B1}"/>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Timing Closure (Setup)</a:t>
            </a:r>
            <a:endParaRPr lang="en-US" altLang="en-US">
              <a:latin typeface="Intel Clear" panose="020B0604020203020204" pitchFamily="34" charset="0"/>
              <a:cs typeface="Intel Clear" panose="020B0604020203020204" pitchFamily="34" charset="0"/>
            </a:endParaRPr>
          </a:p>
        </p:txBody>
      </p:sp>
      <p:sp>
        <p:nvSpPr>
          <p:cNvPr id="67588" name="Rectangle 3">
            <a:extLst>
              <a:ext uri="{FF2B5EF4-FFF2-40B4-BE49-F238E27FC236}">
                <a16:creationId xmlns:a16="http://schemas.microsoft.com/office/drawing/2014/main" id="{C08231F7-30F2-494A-AA8E-B62AC0124F28}"/>
              </a:ext>
            </a:extLst>
          </p:cNvPr>
          <p:cNvSpPr>
            <a:spLocks noGrp="1"/>
          </p:cNvSpPr>
          <p:nvPr>
            <p:ph sz="quarter" idx="11"/>
          </p:nvPr>
        </p:nvSpPr>
        <p:spPr>
          <a:xfrm>
            <a:off x="318294" y="955242"/>
            <a:ext cx="8504237" cy="629569"/>
          </a:xfrm>
        </p:spPr>
        <p:txBody>
          <a:bodyPr/>
          <a:lstStyle/>
          <a:p>
            <a:pPr eaLnBrk="1" hangingPunct="1"/>
            <a:r>
              <a:rPr lang="en-GB" altLang="en-US"/>
              <a:t>The design is fully constraint (with signaltap enabled). Compiled for 1SG280HU2F50E2VG</a:t>
            </a:r>
            <a:endParaRPr lang="en-US" altLang="en-US" sz="2800"/>
          </a:p>
        </p:txBody>
      </p:sp>
      <p:sp>
        <p:nvSpPr>
          <p:cNvPr id="67589" name="Slide Number Placeholder 5">
            <a:extLst>
              <a:ext uri="{FF2B5EF4-FFF2-40B4-BE49-F238E27FC236}">
                <a16:creationId xmlns:a16="http://schemas.microsoft.com/office/drawing/2014/main" id="{5DCDDD77-41C6-49AB-98D9-96E72191E31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032C314-C4B6-4601-B715-D7AC57DBDAD4}" type="slidenum">
              <a:rPr lang="en-GB" altLang="en-US" smtClean="0">
                <a:solidFill>
                  <a:schemeClr val="tx1"/>
                </a:solidFill>
                <a:latin typeface="Arial" panose="020B0604020202020204" pitchFamily="34" charset="0"/>
              </a:rPr>
              <a:pPr fontAlgn="base">
                <a:spcBef>
                  <a:spcPct val="0"/>
                </a:spcBef>
                <a:spcAft>
                  <a:spcPct val="0"/>
                </a:spcAft>
                <a:buFontTx/>
                <a:buNone/>
              </a:pPr>
              <a:t>30</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A1004790-CFCD-4736-A18B-B1D2E2F76679}"/>
              </a:ext>
            </a:extLst>
          </p:cNvPr>
          <p:cNvPicPr>
            <a:picLocks noChangeAspect="1"/>
          </p:cNvPicPr>
          <p:nvPr/>
        </p:nvPicPr>
        <p:blipFill>
          <a:blip r:embed="rId3"/>
          <a:stretch>
            <a:fillRect/>
          </a:stretch>
        </p:blipFill>
        <p:spPr>
          <a:xfrm>
            <a:off x="284698" y="1752600"/>
            <a:ext cx="8571428" cy="3952381"/>
          </a:xfrm>
          <a:prstGeom prst="rect">
            <a:avLst/>
          </a:prstGeom>
        </p:spPr>
      </p:pic>
    </p:spTree>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2">
            <a:extLst>
              <a:ext uri="{FF2B5EF4-FFF2-40B4-BE49-F238E27FC236}">
                <a16:creationId xmlns:a16="http://schemas.microsoft.com/office/drawing/2014/main" id="{69084C79-268E-45B4-B1F0-15B241A0C5B1}"/>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Timing Closure (Hold)</a:t>
            </a:r>
            <a:endParaRPr lang="en-US" altLang="en-US">
              <a:latin typeface="Intel Clear" panose="020B0604020203020204" pitchFamily="34" charset="0"/>
              <a:cs typeface="Intel Clear" panose="020B0604020203020204" pitchFamily="34" charset="0"/>
            </a:endParaRPr>
          </a:p>
        </p:txBody>
      </p:sp>
      <p:sp>
        <p:nvSpPr>
          <p:cNvPr id="67588" name="Rectangle 3">
            <a:extLst>
              <a:ext uri="{FF2B5EF4-FFF2-40B4-BE49-F238E27FC236}">
                <a16:creationId xmlns:a16="http://schemas.microsoft.com/office/drawing/2014/main" id="{C08231F7-30F2-494A-AA8E-B62AC0124F28}"/>
              </a:ext>
            </a:extLst>
          </p:cNvPr>
          <p:cNvSpPr>
            <a:spLocks noGrp="1"/>
          </p:cNvSpPr>
          <p:nvPr>
            <p:ph sz="quarter" idx="11"/>
          </p:nvPr>
        </p:nvSpPr>
        <p:spPr>
          <a:xfrm>
            <a:off x="318294" y="955242"/>
            <a:ext cx="8504237" cy="629569"/>
          </a:xfrm>
        </p:spPr>
        <p:txBody>
          <a:bodyPr/>
          <a:lstStyle/>
          <a:p>
            <a:pPr eaLnBrk="1" hangingPunct="1"/>
            <a:r>
              <a:rPr lang="en-GB" altLang="en-US"/>
              <a:t>The design is fully constraint (with signaltap enabled). Compiled for 1SG280HU2F50E2VG</a:t>
            </a:r>
            <a:endParaRPr lang="en-US" altLang="en-US" sz="2800"/>
          </a:p>
        </p:txBody>
      </p:sp>
      <p:sp>
        <p:nvSpPr>
          <p:cNvPr id="67589" name="Slide Number Placeholder 5">
            <a:extLst>
              <a:ext uri="{FF2B5EF4-FFF2-40B4-BE49-F238E27FC236}">
                <a16:creationId xmlns:a16="http://schemas.microsoft.com/office/drawing/2014/main" id="{5DCDDD77-41C6-49AB-98D9-96E72191E31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032C314-C4B6-4601-B715-D7AC57DBDAD4}" type="slidenum">
              <a:rPr lang="en-GB" altLang="en-US" smtClean="0">
                <a:solidFill>
                  <a:schemeClr val="tx1"/>
                </a:solidFill>
                <a:latin typeface="Arial" panose="020B0604020202020204" pitchFamily="34" charset="0"/>
              </a:rPr>
              <a:pPr fontAlgn="base">
                <a:spcBef>
                  <a:spcPct val="0"/>
                </a:spcBef>
                <a:spcAft>
                  <a:spcPct val="0"/>
                </a:spcAft>
                <a:buFontTx/>
                <a:buNone/>
              </a:pPr>
              <a:t>31</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087F1778-6AA0-40C5-B001-98B4217BF053}"/>
              </a:ext>
            </a:extLst>
          </p:cNvPr>
          <p:cNvPicPr>
            <a:picLocks noChangeAspect="1"/>
          </p:cNvPicPr>
          <p:nvPr/>
        </p:nvPicPr>
        <p:blipFill>
          <a:blip r:embed="rId3"/>
          <a:stretch>
            <a:fillRect/>
          </a:stretch>
        </p:blipFill>
        <p:spPr>
          <a:xfrm>
            <a:off x="76200" y="1981200"/>
            <a:ext cx="8367996" cy="3581400"/>
          </a:xfrm>
          <a:prstGeom prst="rect">
            <a:avLst/>
          </a:prstGeom>
        </p:spPr>
      </p:pic>
    </p:spTree>
    <p:extLst>
      <p:ext uri="{BB962C8B-B14F-4D97-AF65-F5344CB8AC3E}">
        <p14:creationId xmlns:p14="http://schemas.microsoft.com/office/powerpoint/2010/main" val="1653782888"/>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F305E794-138E-4139-B80B-637E483EED78}"/>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Nios II Control &amp; Monitoring</a:t>
            </a:r>
            <a:endParaRPr lang="en-US" altLang="en-US">
              <a:latin typeface="Intel Clear" panose="020B0604020203020204" pitchFamily="34" charset="0"/>
              <a:cs typeface="Intel Clear" panose="020B0604020203020204" pitchFamily="34" charset="0"/>
            </a:endParaRPr>
          </a:p>
        </p:txBody>
      </p:sp>
      <p:sp>
        <p:nvSpPr>
          <p:cNvPr id="69635" name="Rectangle 3">
            <a:extLst>
              <a:ext uri="{FF2B5EF4-FFF2-40B4-BE49-F238E27FC236}">
                <a16:creationId xmlns:a16="http://schemas.microsoft.com/office/drawing/2014/main" id="{3BF0E2E6-52F9-4E9F-BD60-573BEACD160C}"/>
              </a:ext>
            </a:extLst>
          </p:cNvPr>
          <p:cNvSpPr>
            <a:spLocks noGrp="1"/>
          </p:cNvSpPr>
          <p:nvPr>
            <p:ph sz="quarter" idx="11"/>
          </p:nvPr>
        </p:nvSpPr>
        <p:spPr>
          <a:xfrm>
            <a:off x="533400" y="1143000"/>
            <a:ext cx="8413750" cy="4886325"/>
          </a:xfrm>
        </p:spPr>
        <p:txBody>
          <a:bodyPr/>
          <a:lstStyle/>
          <a:p>
            <a:pPr eaLnBrk="1" hangingPunct="1">
              <a:lnSpc>
                <a:spcPct val="80000"/>
              </a:lnSpc>
            </a:pPr>
            <a:r>
              <a:rPr lang="en-GB" altLang="en-US"/>
              <a:t>The Nios II controller is used to control and monitor the design using the Nios II terminal.</a:t>
            </a:r>
          </a:p>
          <a:p>
            <a:pPr lvl="1" eaLnBrk="1" hangingPunct="1">
              <a:lnSpc>
                <a:spcPct val="80000"/>
              </a:lnSpc>
              <a:buFont typeface="Arial" panose="020B0604020202020204" pitchFamily="34" charset="0"/>
              <a:buChar char="–"/>
            </a:pPr>
            <a:r>
              <a:rPr lang="en-GB" altLang="en-US" sz="1400"/>
              <a:t>Display status signals</a:t>
            </a:r>
          </a:p>
          <a:p>
            <a:pPr lvl="2" eaLnBrk="1" hangingPunct="1">
              <a:lnSpc>
                <a:spcPct val="80000"/>
              </a:lnSpc>
            </a:pPr>
            <a:r>
              <a:rPr lang="en-GB" altLang="en-US" sz="1200" b="1"/>
              <a:t>Freq_Locked</a:t>
            </a:r>
          </a:p>
          <a:p>
            <a:pPr lvl="2" eaLnBrk="1" hangingPunct="1">
              <a:lnSpc>
                <a:spcPct val="80000"/>
              </a:lnSpc>
            </a:pPr>
            <a:r>
              <a:rPr lang="en-GB" altLang="en-US" sz="1200" b="1">
                <a:solidFill>
                  <a:srgbClr val="00B050"/>
                </a:solidFill>
              </a:rPr>
              <a:t>Lane Identifier</a:t>
            </a:r>
          </a:p>
          <a:p>
            <a:pPr lvl="2" eaLnBrk="1" hangingPunct="1">
              <a:lnSpc>
                <a:spcPct val="80000"/>
              </a:lnSpc>
            </a:pPr>
            <a:r>
              <a:rPr lang="en-GB" altLang="en-US" sz="1200" b="1"/>
              <a:t>Pll_locked</a:t>
            </a:r>
          </a:p>
          <a:p>
            <a:pPr lvl="2" eaLnBrk="1" hangingPunct="1">
              <a:lnSpc>
                <a:spcPct val="80000"/>
              </a:lnSpc>
            </a:pPr>
            <a:r>
              <a:rPr lang="en-GB" altLang="en-US" sz="1200" b="1"/>
              <a:t>Link Up</a:t>
            </a:r>
          </a:p>
          <a:p>
            <a:pPr lvl="2" eaLnBrk="1" hangingPunct="1">
              <a:lnSpc>
                <a:spcPct val="80000"/>
              </a:lnSpc>
            </a:pPr>
            <a:r>
              <a:rPr lang="en-GB" altLang="en-US" sz="1200" b="1"/>
              <a:t>XOFF Received</a:t>
            </a:r>
          </a:p>
          <a:p>
            <a:pPr lvl="2" eaLnBrk="1" hangingPunct="1">
              <a:lnSpc>
                <a:spcPct val="80000"/>
              </a:lnSpc>
            </a:pPr>
            <a:r>
              <a:rPr lang="en-GB" altLang="en-US" sz="1200" b="1"/>
              <a:t>DataLocked (combination of the 4 PrbsLocked and Countlocked)</a:t>
            </a:r>
          </a:p>
          <a:p>
            <a:pPr lvl="2" eaLnBrk="1" hangingPunct="1">
              <a:lnSpc>
                <a:spcPct val="80000"/>
              </a:lnSpc>
            </a:pPr>
            <a:r>
              <a:rPr lang="en-GB" altLang="en-US" sz="1200" b="1"/>
              <a:t>WordAligned, LaneAligned</a:t>
            </a:r>
          </a:p>
          <a:p>
            <a:pPr lvl="2" eaLnBrk="1" hangingPunct="1">
              <a:lnSpc>
                <a:spcPct val="80000"/>
              </a:lnSpc>
            </a:pPr>
            <a:r>
              <a:rPr lang="en-GB" altLang="en-US" sz="1200" b="1"/>
              <a:t>Effective Datarate</a:t>
            </a:r>
          </a:p>
          <a:p>
            <a:pPr lvl="2" eaLnBrk="1" hangingPunct="1">
              <a:lnSpc>
                <a:spcPct val="80000"/>
              </a:lnSpc>
            </a:pPr>
            <a:r>
              <a:rPr lang="en-GB" altLang="en-US" sz="1200" b="1"/>
              <a:t>Efficiency</a:t>
            </a:r>
          </a:p>
          <a:p>
            <a:pPr lvl="1" eaLnBrk="1" hangingPunct="1">
              <a:lnSpc>
                <a:spcPct val="80000"/>
              </a:lnSpc>
              <a:buFont typeface="Arial" panose="020B0604020202020204" pitchFamily="34" charset="0"/>
              <a:buChar char="–"/>
            </a:pPr>
            <a:r>
              <a:rPr lang="en-GB" altLang="en-US" sz="1400"/>
              <a:t>Control Serial Loopback on all lanes.</a:t>
            </a:r>
          </a:p>
          <a:p>
            <a:pPr lvl="1" eaLnBrk="1" hangingPunct="1">
              <a:lnSpc>
                <a:spcPct val="80000"/>
              </a:lnSpc>
              <a:buFont typeface="Arial" panose="020B0604020202020204" pitchFamily="34" charset="0"/>
              <a:buChar char="–"/>
            </a:pPr>
            <a:r>
              <a:rPr lang="en-GB" altLang="en-US" sz="1400"/>
              <a:t>Control XOFF.</a:t>
            </a:r>
          </a:p>
          <a:p>
            <a:pPr lvl="1" eaLnBrk="1" hangingPunct="1">
              <a:lnSpc>
                <a:spcPct val="80000"/>
              </a:lnSpc>
              <a:buFont typeface="Arial" panose="020B0604020202020204" pitchFamily="34" charset="0"/>
              <a:buChar char="–"/>
            </a:pPr>
            <a:r>
              <a:rPr lang="en-GB" altLang="en-US" sz="1400"/>
              <a:t>Generate single biterrors in the generated data (note that inserting an error will result in 4 errors being seen : one per lane.</a:t>
            </a:r>
          </a:p>
          <a:p>
            <a:pPr lvl="1" eaLnBrk="1" hangingPunct="1">
              <a:lnSpc>
                <a:spcPct val="80000"/>
              </a:lnSpc>
              <a:buFont typeface="Arial" panose="020B0604020202020204" pitchFamily="34" charset="0"/>
              <a:buChar char="–"/>
            </a:pPr>
            <a:r>
              <a:rPr lang="en-GB" altLang="en-US" sz="1400"/>
              <a:t>Displays the number of biterrors and the BER.</a:t>
            </a:r>
          </a:p>
        </p:txBody>
      </p:sp>
      <p:sp>
        <p:nvSpPr>
          <p:cNvPr id="69636" name="Slide Number Placeholder 3">
            <a:extLst>
              <a:ext uri="{FF2B5EF4-FFF2-40B4-BE49-F238E27FC236}">
                <a16:creationId xmlns:a16="http://schemas.microsoft.com/office/drawing/2014/main" id="{DCE33B55-54C5-4426-9568-9F094E694DE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5FD444A-9B0E-430D-B741-EA0E9C2D0010}" type="slidenum">
              <a:rPr lang="en-US" altLang="en-US" smtClean="0">
                <a:solidFill>
                  <a:schemeClr val="tx1"/>
                </a:solidFill>
                <a:latin typeface="Arial" panose="020B0604020202020204" pitchFamily="34" charset="0"/>
              </a:rPr>
              <a:pPr fontAlgn="base">
                <a:spcBef>
                  <a:spcPct val="0"/>
                </a:spcBef>
                <a:spcAft>
                  <a:spcPct val="0"/>
                </a:spcAft>
                <a:buFontTx/>
                <a:buNone/>
              </a:pPr>
              <a:t>32</a:t>
            </a:fld>
            <a:endParaRPr lang="en-US" altLang="en-US">
              <a:solidFill>
                <a:schemeClr val="tx1"/>
              </a:solidFill>
              <a:latin typeface="Arial" panose="020B0604020202020204" pitchFamily="34" charset="0"/>
            </a:endParaRPr>
          </a:p>
        </p:txBody>
      </p:sp>
    </p:spTree>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a:extLst>
              <a:ext uri="{FF2B5EF4-FFF2-40B4-BE49-F238E27FC236}">
                <a16:creationId xmlns:a16="http://schemas.microsoft.com/office/drawing/2014/main" id="{ECB43861-121E-4E9C-BC91-F385580E49AD}"/>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Nios II Control &amp; Monitoring</a:t>
            </a:r>
            <a:endParaRPr lang="en-US" altLang="en-US">
              <a:latin typeface="Intel Clear" panose="020B0604020203020204" pitchFamily="34" charset="0"/>
              <a:cs typeface="Intel Clear" panose="020B0604020203020204" pitchFamily="34" charset="0"/>
            </a:endParaRPr>
          </a:p>
        </p:txBody>
      </p:sp>
      <p:sp>
        <p:nvSpPr>
          <p:cNvPr id="71683" name="Rectangle 3">
            <a:extLst>
              <a:ext uri="{FF2B5EF4-FFF2-40B4-BE49-F238E27FC236}">
                <a16:creationId xmlns:a16="http://schemas.microsoft.com/office/drawing/2014/main" id="{93D33A2B-0048-4D79-9AB3-CFE1131B1553}"/>
              </a:ext>
            </a:extLst>
          </p:cNvPr>
          <p:cNvSpPr>
            <a:spLocks noGrp="1"/>
          </p:cNvSpPr>
          <p:nvPr>
            <p:ph sz="quarter" idx="11"/>
          </p:nvPr>
        </p:nvSpPr>
        <p:spPr>
          <a:xfrm>
            <a:off x="533400" y="1143000"/>
            <a:ext cx="8413750" cy="4886325"/>
          </a:xfrm>
        </p:spPr>
        <p:txBody>
          <a:bodyPr/>
          <a:lstStyle/>
          <a:p>
            <a:pPr lvl="1" eaLnBrk="1" hangingPunct="1">
              <a:lnSpc>
                <a:spcPct val="80000"/>
              </a:lnSpc>
              <a:buFont typeface="Arial" panose="020B0604020202020204" pitchFamily="34" charset="0"/>
              <a:buChar char="–"/>
            </a:pPr>
            <a:r>
              <a:rPr lang="en-GB" altLang="en-US" sz="1400"/>
              <a:t>Allows to start a continuous BER measurement with a controllable interval (default time interval is 2 seconds).</a:t>
            </a:r>
          </a:p>
          <a:p>
            <a:pPr lvl="1" eaLnBrk="1" hangingPunct="1">
              <a:lnSpc>
                <a:spcPct val="80000"/>
              </a:lnSpc>
              <a:buFont typeface="Arial" panose="020B0604020202020204" pitchFamily="34" charset="0"/>
              <a:buChar char="–"/>
            </a:pPr>
            <a:r>
              <a:rPr lang="en-GB" altLang="en-US" sz="1400"/>
              <a:t>Displays the time the test has been running.</a:t>
            </a:r>
          </a:p>
          <a:p>
            <a:pPr lvl="1" eaLnBrk="1" hangingPunct="1">
              <a:lnSpc>
                <a:spcPct val="80000"/>
              </a:lnSpc>
              <a:buFont typeface="Arial" panose="020B0604020202020204" pitchFamily="34" charset="0"/>
              <a:buChar char="–"/>
            </a:pPr>
            <a:r>
              <a:rPr lang="en-GB" altLang="en-US" sz="1400"/>
              <a:t>Allows to perform a full 2D and 1D ODI measurement on the selected channel.</a:t>
            </a:r>
          </a:p>
          <a:p>
            <a:pPr lvl="1" eaLnBrk="1" hangingPunct="1">
              <a:lnSpc>
                <a:spcPct val="80000"/>
              </a:lnSpc>
              <a:buFont typeface="Arial" panose="020B0604020202020204" pitchFamily="34" charset="0"/>
              <a:buChar char="–"/>
            </a:pPr>
            <a:r>
              <a:rPr lang="en-GB" altLang="en-US" sz="1400">
                <a:solidFill>
                  <a:srgbClr val="00B050"/>
                </a:solidFill>
              </a:rPr>
              <a:t>Allows to find the optimum PMA settings (AC gain, EQ Gain, VGA gain, VOD, Pre-emphasis, CTLE Offset coefficients) using PMA sweep function. (Option ‘U’)</a:t>
            </a:r>
          </a:p>
          <a:p>
            <a:pPr lvl="1" eaLnBrk="1" hangingPunct="1">
              <a:lnSpc>
                <a:spcPct val="80000"/>
              </a:lnSpc>
              <a:buFont typeface="Arial" panose="020B0604020202020204" pitchFamily="34" charset="0"/>
              <a:buChar char="–"/>
            </a:pPr>
            <a:r>
              <a:rPr lang="en-GB" altLang="en-US" sz="1400"/>
              <a:t>Displays the measured reference clock frequency (Measured with 100 Mhz reference clock during 1 second).</a:t>
            </a:r>
          </a:p>
          <a:p>
            <a:pPr lvl="1" eaLnBrk="1" hangingPunct="1">
              <a:lnSpc>
                <a:spcPct val="80000"/>
              </a:lnSpc>
              <a:buFont typeface="Arial" panose="020B0604020202020204" pitchFamily="34" charset="0"/>
              <a:buChar char="–"/>
            </a:pPr>
            <a:r>
              <a:rPr lang="en-GB" altLang="en-US" sz="1400"/>
              <a:t>Measures the maximum latency (only when looped back to itself)</a:t>
            </a:r>
          </a:p>
          <a:p>
            <a:pPr lvl="1">
              <a:lnSpc>
                <a:spcPct val="80000"/>
              </a:lnSpc>
            </a:pPr>
            <a:r>
              <a:rPr lang="en-US" altLang="en-US" sz="1400">
                <a:solidFill>
                  <a:srgbClr val="00B050"/>
                </a:solidFill>
              </a:rPr>
              <a:t>Dumps I2C information of connected modules and cables like Vendor, part number, cable length, temperature of the module. </a:t>
            </a:r>
          </a:p>
          <a:p>
            <a:pPr lvl="1">
              <a:lnSpc>
                <a:spcPct val="80000"/>
              </a:lnSpc>
            </a:pPr>
            <a:r>
              <a:rPr lang="en-US" altLang="en-US" sz="1400">
                <a:solidFill>
                  <a:srgbClr val="00B050"/>
                </a:solidFill>
              </a:rPr>
              <a:t>Allows to dump the I2C page Lower page and Page 00h registers of the selected module/cable</a:t>
            </a:r>
            <a:endParaRPr lang="en-GB" altLang="en-US" sz="1400">
              <a:solidFill>
                <a:srgbClr val="00B050"/>
              </a:solidFill>
            </a:endParaRPr>
          </a:p>
          <a:p>
            <a:pPr eaLnBrk="1" hangingPunct="1">
              <a:lnSpc>
                <a:spcPct val="80000"/>
              </a:lnSpc>
            </a:pPr>
            <a:r>
              <a:rPr lang="en-GB" altLang="en-US"/>
              <a:t>Access is through Nios SDK shell (see further)</a:t>
            </a:r>
          </a:p>
        </p:txBody>
      </p:sp>
      <p:sp>
        <p:nvSpPr>
          <p:cNvPr id="71684" name="Slide Number Placeholder 3">
            <a:extLst>
              <a:ext uri="{FF2B5EF4-FFF2-40B4-BE49-F238E27FC236}">
                <a16:creationId xmlns:a16="http://schemas.microsoft.com/office/drawing/2014/main" id="{7D1DD561-515F-4B86-B90D-E11DCBFCF5C1}"/>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7F7B0E89-5A88-443D-B6DB-436D6351F7A8}" type="slidenum">
              <a:rPr lang="en-US" altLang="en-US" smtClean="0">
                <a:solidFill>
                  <a:schemeClr val="tx1"/>
                </a:solidFill>
                <a:latin typeface="Arial" panose="020B0604020202020204" pitchFamily="34" charset="0"/>
              </a:rPr>
              <a:pPr fontAlgn="base">
                <a:spcBef>
                  <a:spcPct val="0"/>
                </a:spcBef>
                <a:spcAft>
                  <a:spcPct val="0"/>
                </a:spcAft>
                <a:buFontTx/>
                <a:buNone/>
              </a:pPr>
              <a:t>33</a:t>
            </a:fld>
            <a:endParaRPr lang="en-US" altLang="en-US">
              <a:solidFill>
                <a:schemeClr val="tx1"/>
              </a:solidFill>
              <a:latin typeface="Arial" panose="020B0604020202020204" pitchFamily="34" charset="0"/>
            </a:endParaRPr>
          </a:p>
        </p:txBody>
      </p:sp>
    </p:spTree>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a:extLst>
              <a:ext uri="{FF2B5EF4-FFF2-40B4-BE49-F238E27FC236}">
                <a16:creationId xmlns:a16="http://schemas.microsoft.com/office/drawing/2014/main" id="{F82E4C2B-39DB-49C5-9D8F-DCE034977EE3}"/>
              </a:ext>
            </a:extLst>
          </p:cNvPr>
          <p:cNvSpPr>
            <a:spLocks noGrp="1"/>
          </p:cNvSpPr>
          <p:nvPr>
            <p:ph type="title"/>
          </p:nvPr>
        </p:nvSpPr>
        <p:spPr>
          <a:xfrm>
            <a:off x="488950" y="401638"/>
            <a:ext cx="8045450" cy="779462"/>
          </a:xfrm>
        </p:spPr>
        <p:txBody>
          <a:bodyPr/>
          <a:lstStyle/>
          <a:p>
            <a:pPr eaLnBrk="1" hangingPunct="1"/>
            <a:r>
              <a:rPr lang="en-GB" altLang="en-US">
                <a:latin typeface="Intel Clear" panose="020B0604020203020204" pitchFamily="34" charset="0"/>
                <a:cs typeface="Intel Clear" panose="020B0604020203020204" pitchFamily="34" charset="0"/>
              </a:rPr>
              <a:t>Nios 2 Output in Nios II SDK Shell (5 meter DAC)</a:t>
            </a:r>
            <a:endParaRPr lang="en-US" altLang="en-US">
              <a:latin typeface="Intel Clear" panose="020B0604020203020204" pitchFamily="34" charset="0"/>
              <a:cs typeface="Intel Clear" panose="020B0604020203020204" pitchFamily="34" charset="0"/>
            </a:endParaRPr>
          </a:p>
        </p:txBody>
      </p:sp>
      <p:sp>
        <p:nvSpPr>
          <p:cNvPr id="73731" name="Slide Number Placeholder 3">
            <a:extLst>
              <a:ext uri="{FF2B5EF4-FFF2-40B4-BE49-F238E27FC236}">
                <a16:creationId xmlns:a16="http://schemas.microsoft.com/office/drawing/2014/main" id="{C38150EA-66E6-4FC3-814D-E6160A6E783E}"/>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DAD36D3-D887-439D-8658-492B0A90E794}" type="slidenum">
              <a:rPr lang="en-US" altLang="en-US" smtClean="0">
                <a:solidFill>
                  <a:schemeClr val="tx1"/>
                </a:solidFill>
                <a:latin typeface="Arial" panose="020B0604020202020204" pitchFamily="34" charset="0"/>
              </a:rPr>
              <a:pPr fontAlgn="base">
                <a:spcBef>
                  <a:spcPct val="0"/>
                </a:spcBef>
                <a:spcAft>
                  <a:spcPct val="0"/>
                </a:spcAft>
                <a:buFontTx/>
                <a:buNone/>
              </a:pPr>
              <a:t>34</a:t>
            </a:fld>
            <a:endParaRPr lang="en-US" altLang="en-US">
              <a:solidFill>
                <a:schemeClr val="tx1"/>
              </a:solidFill>
              <a:latin typeface="Arial" panose="020B0604020202020204" pitchFamily="34" charset="0"/>
            </a:endParaRPr>
          </a:p>
        </p:txBody>
      </p:sp>
      <p:sp>
        <p:nvSpPr>
          <p:cNvPr id="73732" name="Content Placeholder 2">
            <a:extLst>
              <a:ext uri="{FF2B5EF4-FFF2-40B4-BE49-F238E27FC236}">
                <a16:creationId xmlns:a16="http://schemas.microsoft.com/office/drawing/2014/main" id="{963C498C-10F9-41F6-9691-1B9B75ABB65E}"/>
              </a:ext>
            </a:extLst>
          </p:cNvPr>
          <p:cNvSpPr>
            <a:spLocks noGrp="1"/>
          </p:cNvSpPr>
          <p:nvPr>
            <p:ph sz="quarter" idx="11"/>
          </p:nvPr>
        </p:nvSpPr>
        <p:spPr>
          <a:xfrm>
            <a:off x="411163" y="1268413"/>
            <a:ext cx="8504237" cy="5029200"/>
          </a:xfrm>
        </p:spPr>
        <p:txBody>
          <a:bodyPr/>
          <a:lstStyle/>
          <a:p>
            <a:endParaRPr lang="en-US" altLang="en-US"/>
          </a:p>
        </p:txBody>
      </p:sp>
      <p:pic>
        <p:nvPicPr>
          <p:cNvPr id="3" name="Picture 2">
            <a:extLst>
              <a:ext uri="{FF2B5EF4-FFF2-40B4-BE49-F238E27FC236}">
                <a16:creationId xmlns:a16="http://schemas.microsoft.com/office/drawing/2014/main" id="{EB6334EF-8898-4234-BBC8-2FB9354BFF0A}"/>
              </a:ext>
            </a:extLst>
          </p:cNvPr>
          <p:cNvPicPr>
            <a:picLocks noChangeAspect="1"/>
          </p:cNvPicPr>
          <p:nvPr/>
        </p:nvPicPr>
        <p:blipFill>
          <a:blip r:embed="rId3"/>
          <a:stretch>
            <a:fillRect/>
          </a:stretch>
        </p:blipFill>
        <p:spPr>
          <a:xfrm>
            <a:off x="1371600" y="1371600"/>
            <a:ext cx="6109526" cy="3810000"/>
          </a:xfrm>
          <a:prstGeom prst="rect">
            <a:avLst/>
          </a:prstGeom>
        </p:spPr>
      </p:pic>
    </p:spTree>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a:extLst>
              <a:ext uri="{FF2B5EF4-FFF2-40B4-BE49-F238E27FC236}">
                <a16:creationId xmlns:a16="http://schemas.microsoft.com/office/drawing/2014/main" id="{C1F52C17-1706-4F07-8F50-F8A8E2809E1E}"/>
              </a:ext>
            </a:extLst>
          </p:cNvPr>
          <p:cNvSpPr>
            <a:spLocks noGrp="1"/>
          </p:cNvSpPr>
          <p:nvPr>
            <p:ph type="title"/>
          </p:nvPr>
        </p:nvSpPr>
        <p:spPr>
          <a:xfrm>
            <a:off x="488950" y="401638"/>
            <a:ext cx="8045450" cy="779462"/>
          </a:xfrm>
        </p:spPr>
        <p:txBody>
          <a:bodyPr/>
          <a:lstStyle/>
          <a:p>
            <a:pPr eaLnBrk="1" hangingPunct="1"/>
            <a:r>
              <a:rPr lang="en-GB" altLang="en-US">
                <a:latin typeface="Intel Clear" panose="020B0604020203020204" pitchFamily="34" charset="0"/>
                <a:cs typeface="Intel Clear" panose="020B0604020203020204" pitchFamily="34" charset="0"/>
              </a:rPr>
              <a:t>Status and PMA settings PHY 0 (5 meter DAC)</a:t>
            </a:r>
            <a:endParaRPr lang="en-US" altLang="en-US">
              <a:latin typeface="Intel Clear" panose="020B0604020203020204" pitchFamily="34" charset="0"/>
              <a:cs typeface="Intel Clear" panose="020B0604020203020204" pitchFamily="34" charset="0"/>
            </a:endParaRPr>
          </a:p>
        </p:txBody>
      </p:sp>
      <p:sp>
        <p:nvSpPr>
          <p:cNvPr id="75779" name="Slide Number Placeholder 3">
            <a:extLst>
              <a:ext uri="{FF2B5EF4-FFF2-40B4-BE49-F238E27FC236}">
                <a16:creationId xmlns:a16="http://schemas.microsoft.com/office/drawing/2014/main" id="{0F755CD2-CA19-43F9-8BB2-1213B8586C6C}"/>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98ED1BC-A681-46F6-8F19-D6C2E54A9D40}" type="slidenum">
              <a:rPr lang="en-US" altLang="en-US" smtClean="0">
                <a:solidFill>
                  <a:schemeClr val="tx1"/>
                </a:solidFill>
                <a:latin typeface="Arial" panose="020B0604020202020204" pitchFamily="34" charset="0"/>
              </a:rPr>
              <a:pPr fontAlgn="base">
                <a:spcBef>
                  <a:spcPct val="0"/>
                </a:spcBef>
                <a:spcAft>
                  <a:spcPct val="0"/>
                </a:spcAft>
                <a:buFontTx/>
                <a:buNone/>
              </a:pPr>
              <a:t>35</a:t>
            </a:fld>
            <a:endParaRPr lang="en-US" altLang="en-US">
              <a:solidFill>
                <a:schemeClr val="tx1"/>
              </a:solidFill>
              <a:latin typeface="Arial" panose="020B0604020202020204" pitchFamily="34" charset="0"/>
            </a:endParaRPr>
          </a:p>
        </p:txBody>
      </p:sp>
      <p:sp>
        <p:nvSpPr>
          <p:cNvPr id="75780" name="Content Placeholder 2">
            <a:extLst>
              <a:ext uri="{FF2B5EF4-FFF2-40B4-BE49-F238E27FC236}">
                <a16:creationId xmlns:a16="http://schemas.microsoft.com/office/drawing/2014/main" id="{1892F94B-4F19-4EC6-AE83-260F70E4CF68}"/>
              </a:ext>
            </a:extLst>
          </p:cNvPr>
          <p:cNvSpPr>
            <a:spLocks noGrp="1"/>
          </p:cNvSpPr>
          <p:nvPr>
            <p:ph sz="quarter" idx="11"/>
          </p:nvPr>
        </p:nvSpPr>
        <p:spPr>
          <a:xfrm>
            <a:off x="411163" y="1268413"/>
            <a:ext cx="8504237" cy="5029200"/>
          </a:xfrm>
        </p:spPr>
        <p:txBody>
          <a:bodyPr/>
          <a:lstStyle/>
          <a:p>
            <a:endParaRPr lang="en-US" altLang="en-US"/>
          </a:p>
        </p:txBody>
      </p:sp>
      <p:pic>
        <p:nvPicPr>
          <p:cNvPr id="3" name="Picture 2">
            <a:extLst>
              <a:ext uri="{FF2B5EF4-FFF2-40B4-BE49-F238E27FC236}">
                <a16:creationId xmlns:a16="http://schemas.microsoft.com/office/drawing/2014/main" id="{F681EEF0-054A-4152-8585-49AB930B18E0}"/>
              </a:ext>
            </a:extLst>
          </p:cNvPr>
          <p:cNvPicPr>
            <a:picLocks noChangeAspect="1"/>
          </p:cNvPicPr>
          <p:nvPr/>
        </p:nvPicPr>
        <p:blipFill>
          <a:blip r:embed="rId3"/>
          <a:stretch>
            <a:fillRect/>
          </a:stretch>
        </p:blipFill>
        <p:spPr>
          <a:xfrm>
            <a:off x="228600" y="848047"/>
            <a:ext cx="4466667" cy="5161905"/>
          </a:xfrm>
          <a:prstGeom prst="rect">
            <a:avLst/>
          </a:prstGeom>
        </p:spPr>
      </p:pic>
      <p:pic>
        <p:nvPicPr>
          <p:cNvPr id="4" name="Picture 3">
            <a:extLst>
              <a:ext uri="{FF2B5EF4-FFF2-40B4-BE49-F238E27FC236}">
                <a16:creationId xmlns:a16="http://schemas.microsoft.com/office/drawing/2014/main" id="{49BB6247-8AF9-4ACC-83AE-1E77AA7F722F}"/>
              </a:ext>
            </a:extLst>
          </p:cNvPr>
          <p:cNvPicPr>
            <a:picLocks noChangeAspect="1"/>
          </p:cNvPicPr>
          <p:nvPr/>
        </p:nvPicPr>
        <p:blipFill>
          <a:blip r:embed="rId4"/>
          <a:stretch>
            <a:fillRect/>
          </a:stretch>
        </p:blipFill>
        <p:spPr>
          <a:xfrm>
            <a:off x="5105400" y="848047"/>
            <a:ext cx="3266667" cy="5295238"/>
          </a:xfrm>
          <a:prstGeom prst="rect">
            <a:avLst/>
          </a:prstGeom>
        </p:spPr>
      </p:pic>
    </p:spTree>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a:extLst>
              <a:ext uri="{FF2B5EF4-FFF2-40B4-BE49-F238E27FC236}">
                <a16:creationId xmlns:a16="http://schemas.microsoft.com/office/drawing/2014/main" id="{00DE1624-EF0D-41E9-88BF-7BC66B2FEC05}"/>
              </a:ext>
            </a:extLst>
          </p:cNvPr>
          <p:cNvSpPr>
            <a:spLocks noGrp="1"/>
          </p:cNvSpPr>
          <p:nvPr>
            <p:ph type="title"/>
          </p:nvPr>
        </p:nvSpPr>
        <p:spPr>
          <a:xfrm>
            <a:off x="488950" y="401638"/>
            <a:ext cx="8045450" cy="779462"/>
          </a:xfrm>
        </p:spPr>
        <p:txBody>
          <a:bodyPr/>
          <a:lstStyle/>
          <a:p>
            <a:pPr eaLnBrk="1" hangingPunct="1"/>
            <a:r>
              <a:rPr lang="en-GB" altLang="en-US">
                <a:latin typeface="Intel Clear" panose="020B0604020203020204" pitchFamily="34" charset="0"/>
                <a:cs typeface="Intel Clear" panose="020B0604020203020204" pitchFamily="34" charset="0"/>
              </a:rPr>
              <a:t>Status and PMA settings PHY 1 (5 meter DAC)</a:t>
            </a:r>
            <a:endParaRPr lang="en-US" altLang="en-US">
              <a:latin typeface="Intel Clear" panose="020B0604020203020204" pitchFamily="34" charset="0"/>
              <a:cs typeface="Intel Clear" panose="020B0604020203020204" pitchFamily="34" charset="0"/>
            </a:endParaRPr>
          </a:p>
        </p:txBody>
      </p:sp>
      <p:sp>
        <p:nvSpPr>
          <p:cNvPr id="77827" name="Slide Number Placeholder 3">
            <a:extLst>
              <a:ext uri="{FF2B5EF4-FFF2-40B4-BE49-F238E27FC236}">
                <a16:creationId xmlns:a16="http://schemas.microsoft.com/office/drawing/2014/main" id="{81707C1D-0C4B-4616-96AA-7CF0AA11F4FF}"/>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12A723BC-2E3E-4CA8-B2B6-12C4568389C3}" type="slidenum">
              <a:rPr lang="en-US" altLang="en-US" smtClean="0">
                <a:solidFill>
                  <a:schemeClr val="tx1"/>
                </a:solidFill>
                <a:latin typeface="Arial" panose="020B0604020202020204" pitchFamily="34" charset="0"/>
              </a:rPr>
              <a:pPr fontAlgn="base">
                <a:spcBef>
                  <a:spcPct val="0"/>
                </a:spcBef>
                <a:spcAft>
                  <a:spcPct val="0"/>
                </a:spcAft>
                <a:buFontTx/>
                <a:buNone/>
              </a:pPr>
              <a:t>36</a:t>
            </a:fld>
            <a:endParaRPr lang="en-US"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3AC77015-710A-4F06-B3DD-D699E9F51A67}"/>
              </a:ext>
            </a:extLst>
          </p:cNvPr>
          <p:cNvPicPr>
            <a:picLocks noChangeAspect="1"/>
          </p:cNvPicPr>
          <p:nvPr/>
        </p:nvPicPr>
        <p:blipFill>
          <a:blip r:embed="rId3"/>
          <a:stretch>
            <a:fillRect/>
          </a:stretch>
        </p:blipFill>
        <p:spPr>
          <a:xfrm>
            <a:off x="304800" y="901873"/>
            <a:ext cx="4476190" cy="5142857"/>
          </a:xfrm>
          <a:prstGeom prst="rect">
            <a:avLst/>
          </a:prstGeom>
        </p:spPr>
      </p:pic>
      <p:sp>
        <p:nvSpPr>
          <p:cNvPr id="5" name="Content Placeholder 4">
            <a:extLst>
              <a:ext uri="{FF2B5EF4-FFF2-40B4-BE49-F238E27FC236}">
                <a16:creationId xmlns:a16="http://schemas.microsoft.com/office/drawing/2014/main" id="{61E10855-59EC-4F1B-93CC-490258199846}"/>
              </a:ext>
            </a:extLst>
          </p:cNvPr>
          <p:cNvSpPr>
            <a:spLocks noGrp="1"/>
          </p:cNvSpPr>
          <p:nvPr>
            <p:ph sz="quarter" idx="11"/>
          </p:nvPr>
        </p:nvSpPr>
        <p:spPr/>
        <p:txBody>
          <a:bodyPr/>
          <a:lstStyle/>
          <a:p>
            <a:endParaRPr lang="en-GB"/>
          </a:p>
        </p:txBody>
      </p:sp>
      <p:pic>
        <p:nvPicPr>
          <p:cNvPr id="6" name="Picture 5">
            <a:extLst>
              <a:ext uri="{FF2B5EF4-FFF2-40B4-BE49-F238E27FC236}">
                <a16:creationId xmlns:a16="http://schemas.microsoft.com/office/drawing/2014/main" id="{05ED3456-C9F6-4D18-86BA-EFC217D1132F}"/>
              </a:ext>
            </a:extLst>
          </p:cNvPr>
          <p:cNvPicPr>
            <a:picLocks noChangeAspect="1"/>
          </p:cNvPicPr>
          <p:nvPr/>
        </p:nvPicPr>
        <p:blipFill>
          <a:blip r:embed="rId4"/>
          <a:stretch>
            <a:fillRect/>
          </a:stretch>
        </p:blipFill>
        <p:spPr>
          <a:xfrm>
            <a:off x="5038647" y="901873"/>
            <a:ext cx="3238095" cy="5342857"/>
          </a:xfrm>
          <a:prstGeom prst="rect">
            <a:avLst/>
          </a:prstGeom>
        </p:spPr>
      </p:pic>
    </p:spTree>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CA246C28-7536-4143-94C7-E360BA1A444D}"/>
              </a:ext>
            </a:extLst>
          </p:cNvPr>
          <p:cNvSpPr>
            <a:spLocks noGrp="1"/>
          </p:cNvSpPr>
          <p:nvPr>
            <p:ph type="title"/>
          </p:nvPr>
        </p:nvSpPr>
        <p:spPr>
          <a:xfrm>
            <a:off x="488950" y="401638"/>
            <a:ext cx="8312150" cy="779462"/>
          </a:xfrm>
        </p:spPr>
        <p:txBody>
          <a:bodyPr/>
          <a:lstStyle/>
          <a:p>
            <a:r>
              <a:rPr lang="en-GB" altLang="en-US">
                <a:latin typeface="Intel Clear" panose="020B0604020203020204" pitchFamily="34" charset="0"/>
                <a:cs typeface="Intel Clear" panose="020B0604020203020204" pitchFamily="34" charset="0"/>
              </a:rPr>
              <a:t>Sweep PMA settings</a:t>
            </a:r>
            <a:endParaRPr lang="en-US" altLang="en-US">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7644D3E5-9756-4CD4-A878-D406A65C21EC}"/>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3143514C-DD48-42B7-826C-FCC9163848C4}"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37</a:t>
            </a:fld>
            <a:endParaRPr lang="en-US" altLang="en-US">
              <a:solidFill>
                <a:schemeClr val="tx1"/>
              </a:solidFill>
              <a:latin typeface="Arial" panose="020B0604020202020204" pitchFamily="34" charset="0"/>
            </a:endParaRPr>
          </a:p>
        </p:txBody>
      </p:sp>
      <p:sp>
        <p:nvSpPr>
          <p:cNvPr id="79876" name="Content Placeholder 1">
            <a:extLst>
              <a:ext uri="{FF2B5EF4-FFF2-40B4-BE49-F238E27FC236}">
                <a16:creationId xmlns:a16="http://schemas.microsoft.com/office/drawing/2014/main" id="{3B18A1D1-13E1-4CA6-9965-B48DC4CF153D}"/>
              </a:ext>
            </a:extLst>
          </p:cNvPr>
          <p:cNvSpPr>
            <a:spLocks noGrp="1"/>
          </p:cNvSpPr>
          <p:nvPr>
            <p:ph sz="quarter" idx="11"/>
          </p:nvPr>
        </p:nvSpPr>
        <p:spPr>
          <a:xfrm>
            <a:off x="371475" y="957263"/>
            <a:ext cx="8504238" cy="5029200"/>
          </a:xfrm>
        </p:spPr>
        <p:txBody>
          <a:bodyPr/>
          <a:lstStyle/>
          <a:p>
            <a:r>
              <a:rPr lang="en-US" altLang="en-US"/>
              <a:t>Screenshot below shows a new option (‘u’) that allows to sweep the PMA settings and perform BER and EyeQ measurement for every step. At the end of the sweep you will get 3 metrics (3 FOM) : one for the best BER, one for the largest Eye (if any) and one for most symmetrical vertical eye. </a:t>
            </a:r>
            <a:r>
              <a:rPr lang="en-US" altLang="en-US">
                <a:solidFill>
                  <a:srgbClr val="FF0000"/>
                </a:solidFill>
              </a:rPr>
              <a:t>It is up to the user to manually enter which setting to use, the user has also the option to select any setting.</a:t>
            </a:r>
          </a:p>
          <a:p>
            <a:r>
              <a:rPr lang="en-US" altLang="en-US"/>
              <a:t>Since the setup requires by default a connection between the 2 QSFP modules, when a sweep is done the Tx channel is automatically taken from the corresponding phy.</a:t>
            </a:r>
          </a:p>
        </p:txBody>
      </p:sp>
      <p:pic>
        <p:nvPicPr>
          <p:cNvPr id="79877" name="Picture 3">
            <a:extLst>
              <a:ext uri="{FF2B5EF4-FFF2-40B4-BE49-F238E27FC236}">
                <a16:creationId xmlns:a16="http://schemas.microsoft.com/office/drawing/2014/main" id="{318372CA-A622-4C7F-B4A9-B62CFAC179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875" y="3886200"/>
            <a:ext cx="3408363"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a:extLst>
              <a:ext uri="{FF2B5EF4-FFF2-40B4-BE49-F238E27FC236}">
                <a16:creationId xmlns:a16="http://schemas.microsoft.com/office/drawing/2014/main" id="{FF57E376-5E5B-40CA-BD08-2A7A430C889B}"/>
              </a:ext>
            </a:extLst>
          </p:cNvPr>
          <p:cNvSpPr>
            <a:spLocks noGrp="1"/>
          </p:cNvSpPr>
          <p:nvPr>
            <p:ph type="title"/>
          </p:nvPr>
        </p:nvSpPr>
        <p:spPr>
          <a:xfrm>
            <a:off x="488950" y="401638"/>
            <a:ext cx="8312150" cy="779462"/>
          </a:xfrm>
        </p:spPr>
        <p:txBody>
          <a:bodyPr/>
          <a:lstStyle/>
          <a:p>
            <a:r>
              <a:rPr lang="en-GB" altLang="en-US">
                <a:latin typeface="Intel Clear" panose="020B0604020203020204" pitchFamily="34" charset="0"/>
                <a:cs typeface="Intel Clear" panose="020B0604020203020204" pitchFamily="34" charset="0"/>
              </a:rPr>
              <a:t>Sweep PMA settings Example</a:t>
            </a:r>
            <a:endParaRPr lang="en-US" altLang="en-US">
              <a:latin typeface="Intel Clear" panose="020B0604020203020204" pitchFamily="34" charset="0"/>
              <a:cs typeface="Intel Clear" panose="020B0604020203020204" pitchFamily="34" charset="0"/>
            </a:endParaRPr>
          </a:p>
        </p:txBody>
      </p:sp>
      <p:sp>
        <p:nvSpPr>
          <p:cNvPr id="80899" name="Slide Number Placeholder 3">
            <a:extLst>
              <a:ext uri="{FF2B5EF4-FFF2-40B4-BE49-F238E27FC236}">
                <a16:creationId xmlns:a16="http://schemas.microsoft.com/office/drawing/2014/main" id="{A193958C-A7FA-40CD-A519-0905D01EDAD1}"/>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6CA0A61E-FC18-4152-B3D7-EA0F0EF882EA}"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38</a:t>
            </a:fld>
            <a:endParaRPr lang="en-US" altLang="en-US">
              <a:solidFill>
                <a:schemeClr val="tx1"/>
              </a:solidFill>
              <a:latin typeface="Arial" panose="020B0604020202020204" pitchFamily="34" charset="0"/>
            </a:endParaRPr>
          </a:p>
        </p:txBody>
      </p:sp>
      <p:sp>
        <p:nvSpPr>
          <p:cNvPr id="80900" name="Content Placeholder 1">
            <a:extLst>
              <a:ext uri="{FF2B5EF4-FFF2-40B4-BE49-F238E27FC236}">
                <a16:creationId xmlns:a16="http://schemas.microsoft.com/office/drawing/2014/main" id="{3DB57E43-7865-4C58-A928-AA37F31ED22B}"/>
              </a:ext>
            </a:extLst>
          </p:cNvPr>
          <p:cNvSpPr>
            <a:spLocks noGrp="1"/>
          </p:cNvSpPr>
          <p:nvPr>
            <p:ph sz="quarter" idx="11"/>
          </p:nvPr>
        </p:nvSpPr>
        <p:spPr>
          <a:xfrm>
            <a:off x="371475" y="957263"/>
            <a:ext cx="8504238" cy="5029200"/>
          </a:xfrm>
        </p:spPr>
        <p:txBody>
          <a:bodyPr/>
          <a:lstStyle/>
          <a:p>
            <a:r>
              <a:rPr lang="en-US" altLang="en-US"/>
              <a:t>Sweeping Pretap 1 on channel 0 (which means Phy 1 Tx 0 and Phy 0 Rx </a:t>
            </a:r>
            <a:r>
              <a:rPr lang="en-US" altLang="en-US">
                <a:solidFill>
                  <a:schemeClr val="accent5"/>
                </a:solidFill>
              </a:rPr>
              <a:t>3 (because of the lane swap, this is automatically taken into account based on the Lane Identifier)</a:t>
            </a:r>
          </a:p>
          <a:p>
            <a:endParaRPr lang="en-US" altLang="en-US">
              <a:solidFill>
                <a:schemeClr val="accent5"/>
              </a:solidFill>
            </a:endParaRPr>
          </a:p>
        </p:txBody>
      </p:sp>
      <p:pic>
        <p:nvPicPr>
          <p:cNvPr id="4" name="Picture 3">
            <a:extLst>
              <a:ext uri="{FF2B5EF4-FFF2-40B4-BE49-F238E27FC236}">
                <a16:creationId xmlns:a16="http://schemas.microsoft.com/office/drawing/2014/main" id="{D1EBA614-7EB1-474C-8FA8-0812071317D5}"/>
              </a:ext>
            </a:extLst>
          </p:cNvPr>
          <p:cNvPicPr>
            <a:picLocks noChangeAspect="1"/>
          </p:cNvPicPr>
          <p:nvPr/>
        </p:nvPicPr>
        <p:blipFill>
          <a:blip r:embed="rId3"/>
          <a:stretch>
            <a:fillRect/>
          </a:stretch>
        </p:blipFill>
        <p:spPr>
          <a:xfrm>
            <a:off x="0" y="2011556"/>
            <a:ext cx="9144000" cy="4240020"/>
          </a:xfrm>
          <a:prstGeom prst="rect">
            <a:avLst/>
          </a:prstGeom>
        </p:spPr>
      </p:pic>
    </p:spTree>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a:extLst>
              <a:ext uri="{FF2B5EF4-FFF2-40B4-BE49-F238E27FC236}">
                <a16:creationId xmlns:a16="http://schemas.microsoft.com/office/drawing/2014/main" id="{71BF7A6D-3B80-4617-B27A-A6D37D0E4128}"/>
              </a:ext>
            </a:extLst>
          </p:cNvPr>
          <p:cNvSpPr>
            <a:spLocks noGrp="1"/>
          </p:cNvSpPr>
          <p:nvPr>
            <p:ph type="title"/>
          </p:nvPr>
        </p:nvSpPr>
        <p:spPr>
          <a:xfrm>
            <a:off x="488950" y="401638"/>
            <a:ext cx="8301038" cy="779462"/>
          </a:xfrm>
        </p:spPr>
        <p:txBody>
          <a:bodyPr/>
          <a:lstStyle/>
          <a:p>
            <a:r>
              <a:rPr lang="en-GB" altLang="en-US">
                <a:latin typeface="Intel Clear" panose="020B0604020203020204" pitchFamily="34" charset="0"/>
                <a:cs typeface="Intel Clear" panose="020B0604020203020204" pitchFamily="34" charset="0"/>
              </a:rPr>
              <a:t>Available commands </a:t>
            </a:r>
            <a:endParaRPr lang="en-US" altLang="en-US">
              <a:latin typeface="Intel Clear" panose="020B0604020203020204" pitchFamily="34" charset="0"/>
              <a:cs typeface="Intel Clear" panose="020B0604020203020204" pitchFamily="34" charset="0"/>
            </a:endParaRPr>
          </a:p>
        </p:txBody>
      </p:sp>
      <p:sp>
        <p:nvSpPr>
          <p:cNvPr id="82947" name="Slide Number Placeholder 3">
            <a:extLst>
              <a:ext uri="{FF2B5EF4-FFF2-40B4-BE49-F238E27FC236}">
                <a16:creationId xmlns:a16="http://schemas.microsoft.com/office/drawing/2014/main" id="{87732693-4181-41F0-92BE-CD8AB8C8B380}"/>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96776CDE-A327-41C4-AC1D-CB83B79AF4A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39</a:t>
            </a:fld>
            <a:endParaRPr lang="en-US"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6186E5C4-C3F2-4AA7-8FB3-D22CC18A0B81}"/>
              </a:ext>
            </a:extLst>
          </p:cNvPr>
          <p:cNvPicPr>
            <a:picLocks noChangeAspect="1"/>
          </p:cNvPicPr>
          <p:nvPr/>
        </p:nvPicPr>
        <p:blipFill>
          <a:blip r:embed="rId3"/>
          <a:stretch>
            <a:fillRect/>
          </a:stretch>
        </p:blipFill>
        <p:spPr>
          <a:xfrm>
            <a:off x="1143000" y="1169555"/>
            <a:ext cx="5742857" cy="4171429"/>
          </a:xfrm>
          <a:prstGeom prst="rect">
            <a:avLst/>
          </a:prstGeom>
        </p:spPr>
      </p:pic>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9713D11C-E557-49E7-B5E5-4871CF128404}"/>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How to use Superlite II V4 in Packet mode ?</a:t>
            </a:r>
          </a:p>
        </p:txBody>
      </p:sp>
      <p:sp>
        <p:nvSpPr>
          <p:cNvPr id="16387" name="Rectangle 3">
            <a:extLst>
              <a:ext uri="{FF2B5EF4-FFF2-40B4-BE49-F238E27FC236}">
                <a16:creationId xmlns:a16="http://schemas.microsoft.com/office/drawing/2014/main" id="{2685A8D7-9173-40F2-8BB6-9F9D6788A13F}"/>
              </a:ext>
            </a:extLst>
          </p:cNvPr>
          <p:cNvSpPr>
            <a:spLocks noGrp="1"/>
          </p:cNvSpPr>
          <p:nvPr>
            <p:ph sz="quarter" idx="11"/>
          </p:nvPr>
        </p:nvSpPr>
        <p:spPr>
          <a:xfrm>
            <a:off x="381000" y="1066800"/>
            <a:ext cx="8504238" cy="5029200"/>
          </a:xfrm>
        </p:spPr>
        <p:txBody>
          <a:bodyPr/>
          <a:lstStyle/>
          <a:p>
            <a:pPr marL="342900" lvl="1" indent="-342900" eaLnBrk="1" hangingPunct="1">
              <a:lnSpc>
                <a:spcPct val="90000"/>
              </a:lnSpc>
              <a:buSzPct val="75000"/>
              <a:buFont typeface="Wingdings" panose="05000000000000000000" pitchFamily="2" charset="2"/>
              <a:buChar char="n"/>
            </a:pPr>
            <a:r>
              <a:rPr lang="en-GB" altLang="en-US"/>
              <a:t>By nature the Superlite II V4 is using streaming data (Avalon streaming based) so not framed or packetized . One could however support also a framed mode (or packet mode) by using one of the lanes to transport the packet related information (SOP, EOP, etc) . This does require an additional lane to provide the packet overhead information. This concept has been succesfully implemented on Stratix V GX (with 11 lanes) and can easily be repeated on Stratix10 (with higher rates and including KR-FEC).</a:t>
            </a:r>
          </a:p>
        </p:txBody>
      </p:sp>
      <p:sp>
        <p:nvSpPr>
          <p:cNvPr id="16388" name="Slide Number Placeholder 3">
            <a:extLst>
              <a:ext uri="{FF2B5EF4-FFF2-40B4-BE49-F238E27FC236}">
                <a16:creationId xmlns:a16="http://schemas.microsoft.com/office/drawing/2014/main" id="{2894F4A2-A102-4860-AE97-A565D6BE3CD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CAF7DE4-AE0C-493C-AEAE-BC410D851E21}" type="slidenum">
              <a:rPr lang="en-GB" altLang="en-US" smtClean="0">
                <a:solidFill>
                  <a:schemeClr val="tx1"/>
                </a:solidFill>
                <a:latin typeface="Arial" panose="020B0604020202020204" pitchFamily="34" charset="0"/>
              </a:rPr>
              <a:pPr fontAlgn="base">
                <a:spcBef>
                  <a:spcPct val="0"/>
                </a:spcBef>
                <a:spcAft>
                  <a:spcPct val="0"/>
                </a:spcAft>
                <a:buFontTx/>
                <a:buNone/>
              </a:pPr>
              <a:t>4</a:t>
            </a:fld>
            <a:endParaRPr lang="en-GB" altLang="en-US">
              <a:solidFill>
                <a:schemeClr val="tx1"/>
              </a:solidFill>
              <a:latin typeface="Arial" panose="020B0604020202020204" pitchFamily="34" charset="0"/>
            </a:endParaRPr>
          </a:p>
        </p:txBody>
      </p:sp>
      <p:pic>
        <p:nvPicPr>
          <p:cNvPr id="16389" name="Picture 2">
            <a:extLst>
              <a:ext uri="{FF2B5EF4-FFF2-40B4-BE49-F238E27FC236}">
                <a16:creationId xmlns:a16="http://schemas.microsoft.com/office/drawing/2014/main" id="{F5075207-AB85-41F3-9D3A-228D7C2645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2895600"/>
            <a:ext cx="7239000" cy="328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a:extLst>
              <a:ext uri="{FF2B5EF4-FFF2-40B4-BE49-F238E27FC236}">
                <a16:creationId xmlns:a16="http://schemas.microsoft.com/office/drawing/2014/main" id="{C90680B6-F0EA-4883-AD19-9927AC659AFE}"/>
              </a:ext>
            </a:extLst>
          </p:cNvPr>
          <p:cNvSpPr>
            <a:spLocks noGrp="1"/>
          </p:cNvSpPr>
          <p:nvPr>
            <p:ph type="title"/>
          </p:nvPr>
        </p:nvSpPr>
        <p:spPr>
          <a:xfrm>
            <a:off x="488950" y="401638"/>
            <a:ext cx="7459663" cy="779462"/>
          </a:xfrm>
        </p:spPr>
        <p:txBody>
          <a:bodyPr/>
          <a:lstStyle/>
          <a:p>
            <a:r>
              <a:rPr lang="en-GB" altLang="en-US">
                <a:latin typeface="Intel Clear" panose="020B0604020203020204" pitchFamily="34" charset="0"/>
                <a:cs typeface="Intel Clear" panose="020B0604020203020204" pitchFamily="34" charset="0"/>
              </a:rPr>
              <a:t>ODI Measurement</a:t>
            </a:r>
            <a:endParaRPr lang="en-US" altLang="en-US">
              <a:latin typeface="Intel Clear" panose="020B0604020203020204" pitchFamily="34" charset="0"/>
              <a:cs typeface="Intel Clear" panose="020B0604020203020204" pitchFamily="34" charset="0"/>
            </a:endParaRPr>
          </a:p>
        </p:txBody>
      </p:sp>
      <p:sp>
        <p:nvSpPr>
          <p:cNvPr id="84995" name="Rectangle 3">
            <a:extLst>
              <a:ext uri="{FF2B5EF4-FFF2-40B4-BE49-F238E27FC236}">
                <a16:creationId xmlns:a16="http://schemas.microsoft.com/office/drawing/2014/main" id="{6DB30C2F-84EB-4B5E-83E0-26C8830A569C}"/>
              </a:ext>
            </a:extLst>
          </p:cNvPr>
          <p:cNvSpPr>
            <a:spLocks noGrp="1"/>
          </p:cNvSpPr>
          <p:nvPr>
            <p:ph sz="quarter" idx="11"/>
          </p:nvPr>
        </p:nvSpPr>
        <p:spPr>
          <a:xfrm>
            <a:off x="381000" y="1219200"/>
            <a:ext cx="7658100" cy="5334000"/>
          </a:xfrm>
        </p:spPr>
        <p:txBody>
          <a:bodyPr/>
          <a:lstStyle/>
          <a:p>
            <a:pPr>
              <a:lnSpc>
                <a:spcPct val="80000"/>
              </a:lnSpc>
            </a:pPr>
            <a:r>
              <a:rPr lang="en-GB" altLang="en-US">
                <a:solidFill>
                  <a:schemeClr val="tx1"/>
                </a:solidFill>
              </a:rPr>
              <a:t>Using option ‘o’ a full 2D and 1D eye measurement will be done on the selected channel. To set the runtime (i.e. the amount of bits to be tested at every testpoint) you can change it using option ‘g’. By default the runtime is set to 2^16 which gives the fastest eye measurement. All relevant statistics about the eye measurement are also provided</a:t>
            </a:r>
          </a:p>
          <a:p>
            <a:pPr>
              <a:lnSpc>
                <a:spcPct val="80000"/>
              </a:lnSpc>
            </a:pPr>
            <a:endParaRPr lang="en-GB" altLang="en-US">
              <a:solidFill>
                <a:schemeClr val="tx1"/>
              </a:solidFill>
            </a:endParaRPr>
          </a:p>
          <a:p>
            <a:pPr>
              <a:lnSpc>
                <a:spcPct val="80000"/>
              </a:lnSpc>
            </a:pPr>
            <a:r>
              <a:rPr lang="en-GB" altLang="en-US">
                <a:solidFill>
                  <a:schemeClr val="tx1"/>
                </a:solidFill>
              </a:rPr>
              <a:t>See next slide for example which shows the 2D eye after 5 meter of DAC cable at 12.5 Gbps using the default runtime setting. As can be seen the eye measurement takes </a:t>
            </a:r>
            <a:r>
              <a:rPr lang="en-GB" altLang="en-US">
                <a:solidFill>
                  <a:srgbClr val="FF0000"/>
                </a:solidFill>
              </a:rPr>
              <a:t>~11 seconds to complete</a:t>
            </a:r>
            <a:r>
              <a:rPr lang="en-GB" altLang="en-US">
                <a:solidFill>
                  <a:schemeClr val="tx1"/>
                </a:solidFill>
              </a:rPr>
              <a:t> with the default runtime setting of 2^16.</a:t>
            </a:r>
          </a:p>
          <a:p>
            <a:pPr>
              <a:lnSpc>
                <a:spcPct val="80000"/>
              </a:lnSpc>
            </a:pPr>
            <a:endParaRPr lang="en-GB" altLang="en-US">
              <a:solidFill>
                <a:schemeClr val="tx1"/>
              </a:solidFill>
            </a:endParaRPr>
          </a:p>
        </p:txBody>
      </p:sp>
      <p:sp>
        <p:nvSpPr>
          <p:cNvPr id="84996" name="Slide Number Placeholder 3">
            <a:extLst>
              <a:ext uri="{FF2B5EF4-FFF2-40B4-BE49-F238E27FC236}">
                <a16:creationId xmlns:a16="http://schemas.microsoft.com/office/drawing/2014/main" id="{9FDB9BA0-3686-48D4-A1FA-4EF59C56CC7C}"/>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B4B44410-3842-4227-841B-3FAB9D3975C3}"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40</a:t>
            </a:fld>
            <a:endParaRPr lang="en-US"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0CBD8514-C3B4-4D1F-8CAD-1FA5B2EB302B}"/>
              </a:ext>
            </a:extLst>
          </p:cNvPr>
          <p:cNvPicPr>
            <a:picLocks noChangeAspect="1"/>
          </p:cNvPicPr>
          <p:nvPr/>
        </p:nvPicPr>
        <p:blipFill>
          <a:blip r:embed="rId3"/>
          <a:stretch>
            <a:fillRect/>
          </a:stretch>
        </p:blipFill>
        <p:spPr>
          <a:xfrm>
            <a:off x="1600200" y="3886200"/>
            <a:ext cx="4714286" cy="1885714"/>
          </a:xfrm>
          <a:prstGeom prst="rect">
            <a:avLst/>
          </a:prstGeom>
        </p:spPr>
      </p:pic>
    </p:spTree>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a:extLst>
              <a:ext uri="{FF2B5EF4-FFF2-40B4-BE49-F238E27FC236}">
                <a16:creationId xmlns:a16="http://schemas.microsoft.com/office/drawing/2014/main" id="{85A59AFB-019A-43CC-B23D-A8639978AD09}"/>
              </a:ext>
            </a:extLst>
          </p:cNvPr>
          <p:cNvSpPr>
            <a:spLocks noGrp="1"/>
          </p:cNvSpPr>
          <p:nvPr>
            <p:ph type="title"/>
          </p:nvPr>
        </p:nvSpPr>
        <p:spPr>
          <a:xfrm>
            <a:off x="488950" y="401638"/>
            <a:ext cx="2244725" cy="779462"/>
          </a:xfrm>
        </p:spPr>
        <p:txBody>
          <a:bodyPr/>
          <a:lstStyle/>
          <a:p>
            <a:r>
              <a:rPr lang="en-GB" altLang="en-US">
                <a:latin typeface="Intel Clear" panose="020B0604020203020204" pitchFamily="34" charset="0"/>
                <a:cs typeface="Intel Clear" panose="020B0604020203020204" pitchFamily="34" charset="0"/>
              </a:rPr>
              <a:t>2D Measurement </a:t>
            </a:r>
            <a:endParaRPr lang="en-US" altLang="en-US">
              <a:latin typeface="Intel Clear" panose="020B0604020203020204" pitchFamily="34" charset="0"/>
              <a:cs typeface="Intel Clear" panose="020B0604020203020204" pitchFamily="34" charset="0"/>
            </a:endParaRPr>
          </a:p>
        </p:txBody>
      </p:sp>
      <p:sp>
        <p:nvSpPr>
          <p:cNvPr id="87043" name="Rectangle 3">
            <a:extLst>
              <a:ext uri="{FF2B5EF4-FFF2-40B4-BE49-F238E27FC236}">
                <a16:creationId xmlns:a16="http://schemas.microsoft.com/office/drawing/2014/main" id="{ADB4DFD3-1D69-40B8-8BF6-75A250F2B229}"/>
              </a:ext>
            </a:extLst>
          </p:cNvPr>
          <p:cNvSpPr>
            <a:spLocks noGrp="1"/>
          </p:cNvSpPr>
          <p:nvPr>
            <p:ph sz="quarter" idx="11"/>
          </p:nvPr>
        </p:nvSpPr>
        <p:spPr>
          <a:xfrm>
            <a:off x="381000" y="1219200"/>
            <a:ext cx="2244725" cy="5334000"/>
          </a:xfrm>
        </p:spPr>
        <p:txBody>
          <a:bodyPr/>
          <a:lstStyle/>
          <a:p>
            <a:pPr>
              <a:lnSpc>
                <a:spcPct val="80000"/>
              </a:lnSpc>
            </a:pPr>
            <a:r>
              <a:rPr lang="en-GB" altLang="en-US">
                <a:solidFill>
                  <a:schemeClr val="tx1"/>
                </a:solidFill>
              </a:rPr>
              <a:t>The eye captured on the right is Phy0 channel 0 (using 5 meter DAC cable) at 12.5 Gbps</a:t>
            </a:r>
          </a:p>
        </p:txBody>
      </p:sp>
      <p:sp>
        <p:nvSpPr>
          <p:cNvPr id="87044" name="Slide Number Placeholder 3">
            <a:extLst>
              <a:ext uri="{FF2B5EF4-FFF2-40B4-BE49-F238E27FC236}">
                <a16:creationId xmlns:a16="http://schemas.microsoft.com/office/drawing/2014/main" id="{6D148F9A-BABE-4EF6-ACE6-2771CF18950B}"/>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2110308D-3D96-4D24-83C7-1E004FC61A7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41</a:t>
            </a:fld>
            <a:endParaRPr lang="en-US"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C94CE467-7626-45B0-93E8-AAD694C9433D}"/>
              </a:ext>
            </a:extLst>
          </p:cNvPr>
          <p:cNvPicPr>
            <a:picLocks noChangeAspect="1"/>
          </p:cNvPicPr>
          <p:nvPr/>
        </p:nvPicPr>
        <p:blipFill>
          <a:blip r:embed="rId3"/>
          <a:stretch>
            <a:fillRect/>
          </a:stretch>
        </p:blipFill>
        <p:spPr>
          <a:xfrm>
            <a:off x="3329609" y="152400"/>
            <a:ext cx="5433391" cy="6096000"/>
          </a:xfrm>
          <a:prstGeom prst="rect">
            <a:avLst/>
          </a:prstGeom>
        </p:spPr>
      </p:pic>
    </p:spTree>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a:extLst>
              <a:ext uri="{FF2B5EF4-FFF2-40B4-BE49-F238E27FC236}">
                <a16:creationId xmlns:a16="http://schemas.microsoft.com/office/drawing/2014/main" id="{74954D50-F3ED-4A41-8A22-E19F06C2C5A6}"/>
              </a:ext>
            </a:extLst>
          </p:cNvPr>
          <p:cNvSpPr>
            <a:spLocks noGrp="1"/>
          </p:cNvSpPr>
          <p:nvPr>
            <p:ph type="title"/>
          </p:nvPr>
        </p:nvSpPr>
        <p:spPr>
          <a:xfrm>
            <a:off x="488950" y="401638"/>
            <a:ext cx="7459663" cy="779462"/>
          </a:xfrm>
        </p:spPr>
        <p:txBody>
          <a:bodyPr/>
          <a:lstStyle/>
          <a:p>
            <a:r>
              <a:rPr lang="en-GB" altLang="en-US">
                <a:latin typeface="Intel Clear" panose="020B0604020203020204" pitchFamily="34" charset="0"/>
                <a:cs typeface="Intel Clear" panose="020B0604020203020204" pitchFamily="34" charset="0"/>
              </a:rPr>
              <a:t>Bathtub measurement</a:t>
            </a:r>
            <a:endParaRPr lang="en-US" altLang="en-US">
              <a:latin typeface="Intel Clear" panose="020B0604020203020204" pitchFamily="34" charset="0"/>
              <a:cs typeface="Intel Clear" panose="020B0604020203020204" pitchFamily="34" charset="0"/>
            </a:endParaRPr>
          </a:p>
        </p:txBody>
      </p:sp>
      <p:sp>
        <p:nvSpPr>
          <p:cNvPr id="89091" name="Rectangle 3">
            <a:extLst>
              <a:ext uri="{FF2B5EF4-FFF2-40B4-BE49-F238E27FC236}">
                <a16:creationId xmlns:a16="http://schemas.microsoft.com/office/drawing/2014/main" id="{E0067FFD-4019-446C-834D-73111377695C}"/>
              </a:ext>
            </a:extLst>
          </p:cNvPr>
          <p:cNvSpPr>
            <a:spLocks noGrp="1"/>
          </p:cNvSpPr>
          <p:nvPr>
            <p:ph sz="quarter" idx="11"/>
          </p:nvPr>
        </p:nvSpPr>
        <p:spPr>
          <a:xfrm>
            <a:off x="381000" y="1219200"/>
            <a:ext cx="7658100" cy="5334000"/>
          </a:xfrm>
        </p:spPr>
        <p:txBody>
          <a:bodyPr/>
          <a:lstStyle/>
          <a:p>
            <a:pPr>
              <a:lnSpc>
                <a:spcPct val="80000"/>
              </a:lnSpc>
            </a:pPr>
            <a:r>
              <a:rPr lang="en-GB" altLang="en-US">
                <a:solidFill>
                  <a:schemeClr val="tx1"/>
                </a:solidFill>
              </a:rPr>
              <a:t>The picture below shows the 1D or “bathtub” curve.</a:t>
            </a:r>
          </a:p>
          <a:p>
            <a:pPr>
              <a:lnSpc>
                <a:spcPct val="80000"/>
              </a:lnSpc>
            </a:pPr>
            <a:r>
              <a:rPr lang="en-GB" altLang="en-US">
                <a:solidFill>
                  <a:schemeClr val="tx1"/>
                </a:solidFill>
              </a:rPr>
              <a:t>Note that this is measured at the vertical offset determined from the 2D measurement (in the example below this is at 1).</a:t>
            </a:r>
          </a:p>
        </p:txBody>
      </p:sp>
      <p:sp>
        <p:nvSpPr>
          <p:cNvPr id="89092" name="Slide Number Placeholder 3">
            <a:extLst>
              <a:ext uri="{FF2B5EF4-FFF2-40B4-BE49-F238E27FC236}">
                <a16:creationId xmlns:a16="http://schemas.microsoft.com/office/drawing/2014/main" id="{0AE46D80-A9C5-40C8-918F-C5884DE1C796}"/>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7E1BABAB-FFE5-4925-AA68-82E82B5D316C}"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42</a:t>
            </a:fld>
            <a:endParaRPr lang="en-US"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E959F2F0-42EB-4E66-B788-51831A145C1F}"/>
              </a:ext>
            </a:extLst>
          </p:cNvPr>
          <p:cNvPicPr>
            <a:picLocks noChangeAspect="1"/>
          </p:cNvPicPr>
          <p:nvPr/>
        </p:nvPicPr>
        <p:blipFill>
          <a:blip r:embed="rId3"/>
          <a:stretch>
            <a:fillRect/>
          </a:stretch>
        </p:blipFill>
        <p:spPr>
          <a:xfrm>
            <a:off x="381000" y="2057400"/>
            <a:ext cx="7942857" cy="3723809"/>
          </a:xfrm>
          <a:prstGeom prst="rect">
            <a:avLst/>
          </a:prstGeom>
        </p:spPr>
      </p:pic>
    </p:spTree>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a:extLst>
              <a:ext uri="{FF2B5EF4-FFF2-40B4-BE49-F238E27FC236}">
                <a16:creationId xmlns:a16="http://schemas.microsoft.com/office/drawing/2014/main" id="{108359B4-FADF-49EB-A9A9-DBC5785B1286}"/>
              </a:ext>
            </a:extLst>
          </p:cNvPr>
          <p:cNvSpPr>
            <a:spLocks noGrp="1"/>
          </p:cNvSpPr>
          <p:nvPr>
            <p:ph type="title"/>
          </p:nvPr>
        </p:nvSpPr>
        <p:spPr>
          <a:xfrm>
            <a:off x="488950" y="401638"/>
            <a:ext cx="7459663" cy="779462"/>
          </a:xfrm>
        </p:spPr>
        <p:txBody>
          <a:bodyPr/>
          <a:lstStyle/>
          <a:p>
            <a:r>
              <a:rPr lang="en-GB" altLang="en-US">
                <a:latin typeface="Intel Clear" panose="020B0604020203020204" pitchFamily="34" charset="0"/>
                <a:cs typeface="Intel Clear" panose="020B0604020203020204" pitchFamily="34" charset="0"/>
              </a:rPr>
              <a:t>2D Eye dump</a:t>
            </a:r>
            <a:endParaRPr lang="en-US" altLang="en-US">
              <a:latin typeface="Intel Clear" panose="020B0604020203020204" pitchFamily="34" charset="0"/>
              <a:cs typeface="Intel Clear" panose="020B0604020203020204" pitchFamily="34" charset="0"/>
            </a:endParaRPr>
          </a:p>
        </p:txBody>
      </p:sp>
      <p:sp>
        <p:nvSpPr>
          <p:cNvPr id="55299" name="Rectangle 3">
            <a:extLst>
              <a:ext uri="{FF2B5EF4-FFF2-40B4-BE49-F238E27FC236}">
                <a16:creationId xmlns:a16="http://schemas.microsoft.com/office/drawing/2014/main" id="{4D7BC20A-D76B-49A6-B672-3F1AF1CE136E}"/>
              </a:ext>
            </a:extLst>
          </p:cNvPr>
          <p:cNvSpPr>
            <a:spLocks noGrp="1" noChangeArrowheads="1"/>
          </p:cNvSpPr>
          <p:nvPr>
            <p:ph sz="quarter" idx="11"/>
          </p:nvPr>
        </p:nvSpPr>
        <p:spPr>
          <a:xfrm>
            <a:off x="380999" y="1219200"/>
            <a:ext cx="7657681" cy="5334000"/>
          </a:xfrm>
        </p:spPr>
        <p:txBody>
          <a:bodyPr/>
          <a:lstStyle/>
          <a:p>
            <a:pPr>
              <a:lnSpc>
                <a:spcPct val="80000"/>
              </a:lnSpc>
              <a:defRPr/>
            </a:pPr>
            <a:r>
              <a:rPr lang="en-GB" altLang="en-US" sz="1600" dirty="0">
                <a:solidFill>
                  <a:schemeClr val="tx1"/>
                </a:solidFill>
              </a:rPr>
              <a:t>After the ODI measurement is complete, you are being asked whether you want to dump the 2D array as text (comma separated). If you press ‘d’ this will be done.</a:t>
            </a:r>
          </a:p>
          <a:p>
            <a:pPr>
              <a:lnSpc>
                <a:spcPct val="80000"/>
              </a:lnSpc>
              <a:defRPr/>
            </a:pPr>
            <a:r>
              <a:rPr lang="en-GB" altLang="en-US" sz="1600" dirty="0">
                <a:solidFill>
                  <a:schemeClr val="tx1"/>
                </a:solidFill>
              </a:rPr>
              <a:t>(you can have as many dumps made as you want).</a:t>
            </a:r>
          </a:p>
          <a:p>
            <a:pPr>
              <a:lnSpc>
                <a:spcPct val="80000"/>
              </a:lnSpc>
              <a:defRPr/>
            </a:pPr>
            <a:r>
              <a:rPr lang="en-GB" altLang="en-US" sz="1600" dirty="0">
                <a:solidFill>
                  <a:schemeClr val="tx1"/>
                </a:solidFill>
              </a:rPr>
              <a:t>If you quit the </a:t>
            </a:r>
            <a:r>
              <a:rPr lang="en-GB" altLang="en-US" sz="1600" dirty="0" err="1">
                <a:solidFill>
                  <a:schemeClr val="tx1"/>
                </a:solidFill>
              </a:rPr>
              <a:t>Nios</a:t>
            </a:r>
            <a:r>
              <a:rPr lang="en-GB" altLang="en-US" sz="1600" dirty="0">
                <a:solidFill>
                  <a:schemeClr val="tx1"/>
                </a:solidFill>
              </a:rPr>
              <a:t> application (by pressing CTRL+C) the output.log file that is generated will contain these 2D arrays and in order to extract only the eye information from this, you need to </a:t>
            </a:r>
            <a:r>
              <a:rPr lang="en-GB" altLang="en-US" sz="1600" dirty="0">
                <a:solidFill>
                  <a:srgbClr val="FF0000"/>
                </a:solidFill>
              </a:rPr>
              <a:t>run the command “./</a:t>
            </a:r>
            <a:r>
              <a:rPr lang="en-GB" altLang="en-US" sz="1600" dirty="0" err="1">
                <a:solidFill>
                  <a:srgbClr val="FF0000"/>
                </a:solidFill>
              </a:rPr>
              <a:t>csv.bsh</a:t>
            </a:r>
            <a:r>
              <a:rPr lang="en-GB" altLang="en-US" sz="1600" dirty="0">
                <a:solidFill>
                  <a:srgbClr val="FF0000"/>
                </a:solidFill>
              </a:rPr>
              <a:t>”.</a:t>
            </a:r>
          </a:p>
          <a:p>
            <a:pPr>
              <a:lnSpc>
                <a:spcPct val="80000"/>
              </a:lnSpc>
              <a:defRPr/>
            </a:pPr>
            <a:r>
              <a:rPr lang="en-GB" altLang="en-US" sz="1600" dirty="0">
                <a:solidFill>
                  <a:schemeClr val="tx1"/>
                </a:solidFill>
              </a:rPr>
              <a:t>This will generate a file called </a:t>
            </a:r>
            <a:r>
              <a:rPr lang="en-GB" altLang="en-US" sz="1600" dirty="0">
                <a:solidFill>
                  <a:schemeClr val="tx1"/>
                </a:solidFill>
                <a:highlight>
                  <a:srgbClr val="FFFF00"/>
                </a:highlight>
              </a:rPr>
              <a:t>eye.csv </a:t>
            </a:r>
            <a:r>
              <a:rPr lang="en-GB" altLang="en-US" sz="1600" dirty="0">
                <a:solidFill>
                  <a:schemeClr val="tx1"/>
                </a:solidFill>
              </a:rPr>
              <a:t>which contains all the captured eye information and header information.</a:t>
            </a:r>
          </a:p>
          <a:p>
            <a:pPr>
              <a:lnSpc>
                <a:spcPct val="80000"/>
              </a:lnSpc>
              <a:defRPr/>
            </a:pPr>
            <a:r>
              <a:rPr lang="en-GB" altLang="en-US" sz="1600" dirty="0">
                <a:solidFill>
                  <a:schemeClr val="tx1"/>
                </a:solidFill>
              </a:rPr>
              <a:t>Once you have generated such an eye.csv file you can further analyse it by starting the </a:t>
            </a:r>
            <a:r>
              <a:rPr lang="en-US" altLang="en-US" sz="1600" dirty="0">
                <a:solidFill>
                  <a:srgbClr val="FF0000"/>
                </a:solidFill>
              </a:rPr>
              <a:t>adv_link_analyzer_data_viewer.exe </a:t>
            </a:r>
            <a:r>
              <a:rPr lang="en-US" altLang="en-US" sz="1600" dirty="0">
                <a:solidFill>
                  <a:schemeClr val="tx1"/>
                </a:solidFill>
              </a:rPr>
              <a:t>(included in the deliverable). </a:t>
            </a:r>
          </a:p>
          <a:p>
            <a:pPr>
              <a:lnSpc>
                <a:spcPct val="80000"/>
              </a:lnSpc>
              <a:defRPr/>
            </a:pPr>
            <a:r>
              <a:rPr lang="en-US" altLang="en-US" sz="1600" dirty="0">
                <a:solidFill>
                  <a:schemeClr val="tx1"/>
                </a:solidFill>
              </a:rPr>
              <a:t>In this tool </a:t>
            </a:r>
          </a:p>
          <a:p>
            <a:pPr marL="342900" indent="-342900">
              <a:lnSpc>
                <a:spcPct val="80000"/>
              </a:lnSpc>
              <a:buFont typeface="Wingdings" panose="05000000000000000000" pitchFamily="2" charset="2"/>
              <a:buAutoNum type="arabicPeriod"/>
              <a:defRPr/>
            </a:pPr>
            <a:r>
              <a:rPr lang="en-US" altLang="en-US" sz="1600" dirty="0">
                <a:solidFill>
                  <a:schemeClr val="tx1"/>
                </a:solidFill>
              </a:rPr>
              <a:t>select the BER noise floor (for default ODI </a:t>
            </a:r>
            <a:r>
              <a:rPr lang="en-US" altLang="en-US" sz="1600" dirty="0" err="1">
                <a:solidFill>
                  <a:schemeClr val="tx1"/>
                </a:solidFill>
              </a:rPr>
              <a:t>runlength</a:t>
            </a:r>
            <a:r>
              <a:rPr lang="en-US" altLang="en-US" sz="1600" dirty="0">
                <a:solidFill>
                  <a:schemeClr val="tx1"/>
                </a:solidFill>
              </a:rPr>
              <a:t>, choose a value of 13)</a:t>
            </a:r>
          </a:p>
          <a:p>
            <a:pPr marL="342900" indent="-342900">
              <a:lnSpc>
                <a:spcPct val="80000"/>
              </a:lnSpc>
              <a:buFont typeface="Wingdings" panose="05000000000000000000" pitchFamily="2" charset="2"/>
              <a:buAutoNum type="arabicPeriod"/>
              <a:defRPr/>
            </a:pPr>
            <a:r>
              <a:rPr lang="en-US" altLang="en-US" sz="1600" dirty="0">
                <a:solidFill>
                  <a:schemeClr val="tx1"/>
                </a:solidFill>
              </a:rPr>
              <a:t>Click on CSV and open the generated eye.csv file.</a:t>
            </a:r>
          </a:p>
          <a:p>
            <a:pPr marL="342900" indent="-342900">
              <a:lnSpc>
                <a:spcPct val="80000"/>
              </a:lnSpc>
              <a:buFont typeface="Wingdings" panose="05000000000000000000" pitchFamily="2" charset="2"/>
              <a:buAutoNum type="arabicPeriod"/>
              <a:defRPr/>
            </a:pPr>
            <a:r>
              <a:rPr lang="en-US" altLang="en-US" sz="1600" dirty="0">
                <a:solidFill>
                  <a:schemeClr val="tx1"/>
                </a:solidFill>
              </a:rPr>
              <a:t>The tool will parse the eye.csv file and displays all captured eyes and provides a full analysis (EW ,EH at selected BER, bathtub curves, jitter at BER etc.)</a:t>
            </a:r>
            <a:endParaRPr lang="en-US" altLang="en-US" sz="1600" dirty="0">
              <a:solidFill>
                <a:srgbClr val="FF0000"/>
              </a:solidFill>
            </a:endParaRPr>
          </a:p>
          <a:p>
            <a:pPr>
              <a:lnSpc>
                <a:spcPct val="80000"/>
              </a:lnSpc>
              <a:defRPr/>
            </a:pPr>
            <a:endParaRPr lang="en-US" altLang="en-US" dirty="0">
              <a:solidFill>
                <a:schemeClr val="tx1"/>
              </a:solidFill>
            </a:endParaRPr>
          </a:p>
          <a:p>
            <a:pPr>
              <a:lnSpc>
                <a:spcPct val="80000"/>
              </a:lnSpc>
              <a:defRPr/>
            </a:pPr>
            <a:r>
              <a:rPr lang="en-GB" altLang="en-US" dirty="0">
                <a:solidFill>
                  <a:schemeClr val="tx1"/>
                </a:solidFill>
              </a:rPr>
              <a:t>(see snapshot on next page)</a:t>
            </a:r>
          </a:p>
        </p:txBody>
      </p:sp>
      <p:sp>
        <p:nvSpPr>
          <p:cNvPr id="91140" name="Slide Number Placeholder 3">
            <a:extLst>
              <a:ext uri="{FF2B5EF4-FFF2-40B4-BE49-F238E27FC236}">
                <a16:creationId xmlns:a16="http://schemas.microsoft.com/office/drawing/2014/main" id="{7D342BB7-FE91-4EAD-BB99-0A4BBBDF3732}"/>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DC6CE6CE-F5F8-4988-ABA5-5149EFD456E0}"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43</a:t>
            </a:fld>
            <a:endParaRPr lang="en-US" altLang="en-US">
              <a:solidFill>
                <a:schemeClr val="tx1"/>
              </a:solidFill>
              <a:latin typeface="Arial" panose="020B0604020202020204" pitchFamily="34" charset="0"/>
            </a:endParaRPr>
          </a:p>
        </p:txBody>
      </p:sp>
    </p:spTree>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Number Placeholder 3">
            <a:extLst>
              <a:ext uri="{FF2B5EF4-FFF2-40B4-BE49-F238E27FC236}">
                <a16:creationId xmlns:a16="http://schemas.microsoft.com/office/drawing/2014/main" id="{2EDF544F-245E-495D-8146-5EC21864FCF4}"/>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55F0D070-B762-48C5-8A5A-EC1C6C4A2E90}"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44</a:t>
            </a:fld>
            <a:endParaRPr lang="en-US" altLang="en-US">
              <a:solidFill>
                <a:schemeClr val="tx1"/>
              </a:solidFill>
              <a:latin typeface="Arial" panose="020B0604020202020204" pitchFamily="34" charset="0"/>
            </a:endParaRPr>
          </a:p>
        </p:txBody>
      </p:sp>
      <p:pic>
        <p:nvPicPr>
          <p:cNvPr id="93187" name="Picture 2">
            <a:extLst>
              <a:ext uri="{FF2B5EF4-FFF2-40B4-BE49-F238E27FC236}">
                <a16:creationId xmlns:a16="http://schemas.microsoft.com/office/drawing/2014/main" id="{C6E9F24F-6D88-41FD-A4AB-7DA2DE48412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388" y="250825"/>
            <a:ext cx="7277100" cy="608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a:extLst>
              <a:ext uri="{FF2B5EF4-FFF2-40B4-BE49-F238E27FC236}">
                <a16:creationId xmlns:a16="http://schemas.microsoft.com/office/drawing/2014/main" id="{35755FF1-6BE8-4D9D-9650-BCA22A1C0AE3}"/>
              </a:ext>
            </a:extLst>
          </p:cNvPr>
          <p:cNvSpPr>
            <a:spLocks noGrp="1"/>
          </p:cNvSpPr>
          <p:nvPr>
            <p:ph type="title"/>
          </p:nvPr>
        </p:nvSpPr>
        <p:spPr>
          <a:xfrm>
            <a:off x="488950" y="401638"/>
            <a:ext cx="7459663" cy="779462"/>
          </a:xfrm>
        </p:spPr>
        <p:txBody>
          <a:bodyPr/>
          <a:lstStyle/>
          <a:p>
            <a:r>
              <a:rPr lang="en-GB" altLang="en-US">
                <a:latin typeface="Intel Clear" panose="020B0604020203020204" pitchFamily="34" charset="0"/>
                <a:cs typeface="Intel Clear" panose="020B0604020203020204" pitchFamily="34" charset="0"/>
              </a:rPr>
              <a:t>Option ‘y’ to measure all 2D eyes at once</a:t>
            </a:r>
            <a:endParaRPr lang="en-US" altLang="en-US">
              <a:latin typeface="Intel Clear" panose="020B0604020203020204" pitchFamily="34" charset="0"/>
              <a:cs typeface="Intel Clear" panose="020B0604020203020204" pitchFamily="34" charset="0"/>
            </a:endParaRPr>
          </a:p>
        </p:txBody>
      </p:sp>
      <p:sp>
        <p:nvSpPr>
          <p:cNvPr id="95235" name="Rectangle 3">
            <a:extLst>
              <a:ext uri="{FF2B5EF4-FFF2-40B4-BE49-F238E27FC236}">
                <a16:creationId xmlns:a16="http://schemas.microsoft.com/office/drawing/2014/main" id="{DF6C33F1-DF85-4F92-81D5-CFF44410B6E0}"/>
              </a:ext>
            </a:extLst>
          </p:cNvPr>
          <p:cNvSpPr>
            <a:spLocks noGrp="1"/>
          </p:cNvSpPr>
          <p:nvPr>
            <p:ph sz="quarter" idx="11"/>
          </p:nvPr>
        </p:nvSpPr>
        <p:spPr>
          <a:xfrm>
            <a:off x="381000" y="1219200"/>
            <a:ext cx="7658100" cy="5334000"/>
          </a:xfrm>
        </p:spPr>
        <p:txBody>
          <a:bodyPr/>
          <a:lstStyle/>
          <a:p>
            <a:pPr>
              <a:lnSpc>
                <a:spcPct val="80000"/>
              </a:lnSpc>
            </a:pPr>
            <a:r>
              <a:rPr lang="en-US" altLang="en-US" sz="1600">
                <a:solidFill>
                  <a:schemeClr val="tx1"/>
                </a:solidFill>
              </a:rPr>
              <a:t>If you type ‘y’ in the Nios console it will automatically perform a 2D eye measurement for all the channels in the design (if a design is not locked no measurement will be done).</a:t>
            </a:r>
          </a:p>
          <a:p>
            <a:pPr>
              <a:lnSpc>
                <a:spcPct val="80000"/>
              </a:lnSpc>
            </a:pPr>
            <a:r>
              <a:rPr lang="en-US" altLang="en-US" sz="1600">
                <a:solidFill>
                  <a:schemeClr val="tx1"/>
                </a:solidFill>
              </a:rPr>
              <a:t>This is a very fast way of capturing all eyes which can be displayed using the Advanced Link Analyzer Data viewer (the snapshot on previous page shows this after having captured all eyes).</a:t>
            </a:r>
          </a:p>
          <a:p>
            <a:pPr>
              <a:lnSpc>
                <a:spcPct val="80000"/>
              </a:lnSpc>
            </a:pPr>
            <a:r>
              <a:rPr lang="en-US" altLang="en-US" sz="1600">
                <a:solidFill>
                  <a:schemeClr val="tx1"/>
                </a:solidFill>
              </a:rPr>
              <a:t>The total measurement time for capturing all eyes only takes less than 90 seconds (8 channels)</a:t>
            </a:r>
          </a:p>
          <a:p>
            <a:pPr>
              <a:lnSpc>
                <a:spcPct val="80000"/>
              </a:lnSpc>
            </a:pPr>
            <a:endParaRPr lang="en-US" altLang="en-US" sz="1600">
              <a:solidFill>
                <a:schemeClr val="tx1"/>
              </a:solidFill>
            </a:endParaRPr>
          </a:p>
          <a:p>
            <a:pPr>
              <a:lnSpc>
                <a:spcPct val="80000"/>
              </a:lnSpc>
            </a:pPr>
            <a:endParaRPr lang="en-US" altLang="en-US" sz="1600">
              <a:solidFill>
                <a:srgbClr val="FF0000"/>
              </a:solidFill>
            </a:endParaRPr>
          </a:p>
          <a:p>
            <a:pPr>
              <a:lnSpc>
                <a:spcPct val="80000"/>
              </a:lnSpc>
            </a:pPr>
            <a:endParaRPr lang="en-US" altLang="en-US">
              <a:solidFill>
                <a:schemeClr val="tx1"/>
              </a:solidFill>
            </a:endParaRPr>
          </a:p>
          <a:p>
            <a:pPr>
              <a:lnSpc>
                <a:spcPct val="80000"/>
              </a:lnSpc>
            </a:pPr>
            <a:endParaRPr lang="en-GB" altLang="en-US">
              <a:solidFill>
                <a:schemeClr val="tx1"/>
              </a:solidFill>
            </a:endParaRPr>
          </a:p>
        </p:txBody>
      </p:sp>
      <p:sp>
        <p:nvSpPr>
          <p:cNvPr id="95236" name="Slide Number Placeholder 3">
            <a:extLst>
              <a:ext uri="{FF2B5EF4-FFF2-40B4-BE49-F238E27FC236}">
                <a16:creationId xmlns:a16="http://schemas.microsoft.com/office/drawing/2014/main" id="{155D1B96-D6DC-463C-BE70-C955F7163573}"/>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141B0BDA-CD3D-4B0B-9FE4-BAE4A98E44F9}"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45</a:t>
            </a:fld>
            <a:endParaRPr lang="en-US" altLang="en-US">
              <a:solidFill>
                <a:schemeClr val="tx1"/>
              </a:solidFill>
              <a:latin typeface="Arial" panose="020B0604020202020204" pitchFamily="34" charset="0"/>
            </a:endParaRPr>
          </a:p>
        </p:txBody>
      </p:sp>
    </p:spTree>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a:extLst>
              <a:ext uri="{FF2B5EF4-FFF2-40B4-BE49-F238E27FC236}">
                <a16:creationId xmlns:a16="http://schemas.microsoft.com/office/drawing/2014/main" id="{90771365-C88E-441C-B26F-5CBA7984E81E}"/>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Measuring Latency</a:t>
            </a:r>
            <a:endParaRPr lang="en-US" altLang="en-US">
              <a:latin typeface="Intel Clear" panose="020B0604020203020204" pitchFamily="34" charset="0"/>
              <a:cs typeface="Intel Clear" panose="020B0604020203020204" pitchFamily="34" charset="0"/>
            </a:endParaRPr>
          </a:p>
        </p:txBody>
      </p:sp>
      <p:sp>
        <p:nvSpPr>
          <p:cNvPr id="97283" name="Rectangle 3">
            <a:extLst>
              <a:ext uri="{FF2B5EF4-FFF2-40B4-BE49-F238E27FC236}">
                <a16:creationId xmlns:a16="http://schemas.microsoft.com/office/drawing/2014/main" id="{66A74069-AEC9-4165-8286-C2E697E46223}"/>
              </a:ext>
            </a:extLst>
          </p:cNvPr>
          <p:cNvSpPr>
            <a:spLocks noGrp="1"/>
          </p:cNvSpPr>
          <p:nvPr>
            <p:ph sz="quarter" idx="11"/>
          </p:nvPr>
        </p:nvSpPr>
        <p:spPr>
          <a:xfrm>
            <a:off x="411163" y="1268413"/>
            <a:ext cx="8504237" cy="5029200"/>
          </a:xfrm>
        </p:spPr>
        <p:txBody>
          <a:bodyPr/>
          <a:lstStyle/>
          <a:p>
            <a:pPr eaLnBrk="1" hangingPunct="1">
              <a:lnSpc>
                <a:spcPct val="80000"/>
              </a:lnSpc>
              <a:spcBef>
                <a:spcPct val="50000"/>
              </a:spcBef>
            </a:pPr>
            <a:r>
              <a:rPr lang="en-GB" altLang="en-US"/>
              <a:t>Option ‘M’ is measuring the maximum latency across 1000 resets and provides a histogram of this maximum latency being measured. (</a:t>
            </a:r>
            <a:r>
              <a:rPr lang="en-GB" altLang="en-US">
                <a:solidFill>
                  <a:srgbClr val="FF0000"/>
                </a:solidFill>
              </a:rPr>
              <a:t>this can only be measured when qsfp_to_qsfp is set to 0 in the main.c or serial loopback is used</a:t>
            </a:r>
            <a:r>
              <a:rPr lang="en-GB" altLang="en-US"/>
              <a:t>).</a:t>
            </a:r>
          </a:p>
          <a:p>
            <a:pPr eaLnBrk="1" hangingPunct="1">
              <a:lnSpc>
                <a:spcPct val="80000"/>
              </a:lnSpc>
              <a:spcBef>
                <a:spcPct val="50000"/>
              </a:spcBef>
            </a:pPr>
            <a:r>
              <a:rPr lang="en-GB" altLang="en-US"/>
              <a:t>As can be seen maximum latency is on average 34 parallel clock cycles which is 179 ns (measured with serial loopback)</a:t>
            </a:r>
          </a:p>
        </p:txBody>
      </p:sp>
      <p:sp>
        <p:nvSpPr>
          <p:cNvPr id="97284" name="Slide Number Placeholder 5">
            <a:extLst>
              <a:ext uri="{FF2B5EF4-FFF2-40B4-BE49-F238E27FC236}">
                <a16:creationId xmlns:a16="http://schemas.microsoft.com/office/drawing/2014/main" id="{A825052A-F123-4CC1-8F82-2B24145294A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EE19481-4CE1-4EE4-89E4-9EE33FCFCC60}" type="slidenum">
              <a:rPr lang="en-GB" altLang="en-US" smtClean="0">
                <a:solidFill>
                  <a:schemeClr val="tx1"/>
                </a:solidFill>
                <a:latin typeface="Arial" panose="020B0604020202020204" pitchFamily="34" charset="0"/>
              </a:rPr>
              <a:pPr fontAlgn="base">
                <a:spcBef>
                  <a:spcPct val="0"/>
                </a:spcBef>
                <a:spcAft>
                  <a:spcPct val="0"/>
                </a:spcAft>
                <a:buFontTx/>
                <a:buNone/>
              </a:pPr>
              <a:t>46</a:t>
            </a:fld>
            <a:endParaRPr lang="en-GB"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74D1482A-5198-4E66-ABE2-AB5C06EE2ABE}"/>
              </a:ext>
            </a:extLst>
          </p:cNvPr>
          <p:cNvPicPr>
            <a:picLocks noChangeAspect="1"/>
          </p:cNvPicPr>
          <p:nvPr/>
        </p:nvPicPr>
        <p:blipFill>
          <a:blip r:embed="rId3"/>
          <a:stretch>
            <a:fillRect/>
          </a:stretch>
        </p:blipFill>
        <p:spPr>
          <a:xfrm>
            <a:off x="1447800" y="3403600"/>
            <a:ext cx="5676190" cy="523810"/>
          </a:xfrm>
          <a:prstGeom prst="rect">
            <a:avLst/>
          </a:prstGeom>
        </p:spPr>
      </p:pic>
    </p:spTree>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a:extLst>
              <a:ext uri="{FF2B5EF4-FFF2-40B4-BE49-F238E27FC236}">
                <a16:creationId xmlns:a16="http://schemas.microsoft.com/office/drawing/2014/main" id="{291EA143-FE4B-4632-955A-245C21785CA9}"/>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Board setup</a:t>
            </a:r>
            <a:endParaRPr lang="en-US" altLang="en-US">
              <a:latin typeface="Intel Clear" panose="020B0604020203020204" pitchFamily="34" charset="0"/>
              <a:cs typeface="Intel Clear" panose="020B0604020203020204" pitchFamily="34" charset="0"/>
            </a:endParaRPr>
          </a:p>
        </p:txBody>
      </p:sp>
      <p:sp>
        <p:nvSpPr>
          <p:cNvPr id="86019" name="Rectangle 3">
            <a:extLst>
              <a:ext uri="{FF2B5EF4-FFF2-40B4-BE49-F238E27FC236}">
                <a16:creationId xmlns:a16="http://schemas.microsoft.com/office/drawing/2014/main" id="{7FDAFF29-F15C-411A-9E5F-F3CF27844BC0}"/>
              </a:ext>
            </a:extLst>
          </p:cNvPr>
          <p:cNvSpPr>
            <a:spLocks noGrp="1" noChangeArrowheads="1"/>
          </p:cNvSpPr>
          <p:nvPr>
            <p:ph type="body" sz="half" idx="1"/>
          </p:nvPr>
        </p:nvSpPr>
        <p:spPr>
          <a:xfrm>
            <a:off x="304800" y="793750"/>
            <a:ext cx="8335963" cy="5183188"/>
          </a:xfrm>
        </p:spPr>
        <p:txBody>
          <a:bodyPr/>
          <a:lstStyle/>
          <a:p>
            <a:pPr marL="342900" indent="-342900">
              <a:spcBef>
                <a:spcPct val="50000"/>
              </a:spcBef>
              <a:buFont typeface="Arial" panose="020B0604020202020204" pitchFamily="34" charset="0"/>
              <a:buChar char="•"/>
              <a:defRPr/>
            </a:pPr>
            <a:r>
              <a:rPr lang="en-GB" altLang="en-US" sz="2000" dirty="0"/>
              <a:t>Connect QSFP DAC cable or Optical </a:t>
            </a:r>
            <a:r>
              <a:rPr lang="en-GB" altLang="en-US" sz="2000" dirty="0" err="1"/>
              <a:t>Fiber</a:t>
            </a:r>
            <a:r>
              <a:rPr lang="en-GB" altLang="en-US" sz="2000" dirty="0"/>
              <a:t> connections between the 2 QSFP+ modules</a:t>
            </a:r>
          </a:p>
          <a:p>
            <a:pPr marL="342900" indent="-342900">
              <a:spcBef>
                <a:spcPct val="50000"/>
              </a:spcBef>
              <a:buFont typeface="Arial" panose="020B0604020202020204" pitchFamily="34" charset="0"/>
              <a:buChar char="•"/>
              <a:defRPr/>
            </a:pPr>
            <a:r>
              <a:rPr lang="en-GB" altLang="en-US" sz="2000" dirty="0"/>
              <a:t>Connect USB Cable to CN1 in order to use onboard USB-Blaster II.</a:t>
            </a:r>
          </a:p>
          <a:p>
            <a:pPr marL="342900" indent="-342900">
              <a:spcBef>
                <a:spcPct val="50000"/>
              </a:spcBef>
              <a:buFont typeface="Arial" panose="020B0604020202020204" pitchFamily="34" charset="0"/>
              <a:buChar char="•"/>
              <a:defRPr/>
            </a:pPr>
            <a:r>
              <a:rPr lang="en-GB" altLang="en-US" sz="2000"/>
              <a:t>Program the clocks Using the clock control GUI as shown on the next slide </a:t>
            </a:r>
          </a:p>
          <a:p>
            <a:pPr marL="342900" indent="-342900">
              <a:spcBef>
                <a:spcPct val="50000"/>
              </a:spcBef>
              <a:buFont typeface="Arial" panose="020B0604020202020204" pitchFamily="34" charset="0"/>
              <a:buChar char="•"/>
              <a:defRPr/>
            </a:pPr>
            <a:r>
              <a:rPr lang="en-GB" altLang="en-US" sz="2000"/>
              <a:t>Download </a:t>
            </a:r>
            <a:r>
              <a:rPr lang="en-GB" altLang="en-US" sz="2000" dirty="0"/>
              <a:t>‘</a:t>
            </a:r>
            <a:r>
              <a:rPr lang="en-GB" altLang="en-US" sz="2000" dirty="0" err="1">
                <a:solidFill>
                  <a:srgbClr val="00B050"/>
                </a:solidFill>
              </a:rPr>
              <a:t>Devkit_Demo.sof</a:t>
            </a:r>
            <a:r>
              <a:rPr lang="en-GB" altLang="en-US" sz="2000" dirty="0"/>
              <a:t>’ to </a:t>
            </a:r>
            <a:r>
              <a:rPr lang="en-GB" altLang="en-US" sz="2000"/>
              <a:t>the 1SG280HU2F50E2VG </a:t>
            </a:r>
            <a:r>
              <a:rPr lang="en-GB" altLang="en-US" sz="2000" dirty="0"/>
              <a:t>device using </a:t>
            </a:r>
            <a:r>
              <a:rPr lang="en-GB" altLang="en-US" sz="2000"/>
              <a:t>QII 20.3 programmer. </a:t>
            </a:r>
            <a:endParaRPr lang="en-GB" altLang="en-US" sz="2000" dirty="0"/>
          </a:p>
          <a:p>
            <a:pPr marL="342900" indent="-342900">
              <a:spcBef>
                <a:spcPct val="50000"/>
              </a:spcBef>
              <a:buFont typeface="Arial" panose="020B0604020202020204" pitchFamily="34" charset="0"/>
              <a:buChar char="•"/>
              <a:defRPr/>
            </a:pPr>
            <a:endParaRPr lang="en-GB" altLang="en-US" sz="2000" dirty="0"/>
          </a:p>
          <a:p>
            <a:pPr>
              <a:spcBef>
                <a:spcPct val="50000"/>
              </a:spcBef>
              <a:defRPr/>
            </a:pPr>
            <a:endParaRPr lang="en-GB" altLang="en-US" dirty="0"/>
          </a:p>
          <a:p>
            <a:pPr lvl="1">
              <a:spcBef>
                <a:spcPct val="50000"/>
              </a:spcBef>
              <a:defRPr/>
            </a:pPr>
            <a:endParaRPr lang="en-GB" altLang="en-US" dirty="0"/>
          </a:p>
          <a:p>
            <a:pPr lvl="1">
              <a:spcBef>
                <a:spcPct val="50000"/>
              </a:spcBef>
              <a:defRPr/>
            </a:pPr>
            <a:endParaRPr lang="en-GB" altLang="en-US" dirty="0"/>
          </a:p>
          <a:p>
            <a:pPr>
              <a:spcBef>
                <a:spcPct val="50000"/>
              </a:spcBef>
              <a:defRPr/>
            </a:pPr>
            <a:endParaRPr lang="en-GB" altLang="en-US" sz="3600" dirty="0"/>
          </a:p>
          <a:p>
            <a:pPr>
              <a:spcBef>
                <a:spcPct val="50000"/>
              </a:spcBef>
              <a:defRPr/>
            </a:pPr>
            <a:endParaRPr lang="en-US" altLang="en-US" sz="4000" dirty="0"/>
          </a:p>
        </p:txBody>
      </p:sp>
      <p:sp>
        <p:nvSpPr>
          <p:cNvPr id="105476" name="Slide Number Placeholder 5">
            <a:extLst>
              <a:ext uri="{FF2B5EF4-FFF2-40B4-BE49-F238E27FC236}">
                <a16:creationId xmlns:a16="http://schemas.microsoft.com/office/drawing/2014/main" id="{2267441C-3892-42CE-9445-AFE4C702B4A7}"/>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20930F53-E664-464E-91EA-8434BCB68A8A}"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47</a:t>
            </a:fld>
            <a:endParaRPr lang="en-GB" altLang="en-US">
              <a:solidFill>
                <a:schemeClr val="tx1"/>
              </a:solidFill>
              <a:latin typeface="Arial" panose="020B0604020202020204" pitchFamily="34" charset="0"/>
            </a:endParaRPr>
          </a:p>
        </p:txBody>
      </p:sp>
    </p:spTree>
  </p:cSld>
  <p:clrMapOvr>
    <a:masterClrMapping/>
  </p:clrMapOvr>
  <p:transition spd="slow"/>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a:extLst>
              <a:ext uri="{FF2B5EF4-FFF2-40B4-BE49-F238E27FC236}">
                <a16:creationId xmlns:a16="http://schemas.microsoft.com/office/drawing/2014/main" id="{291EA143-FE4B-4632-955A-245C21785CA9}"/>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Clock control</a:t>
            </a:r>
            <a:endParaRPr lang="en-US" altLang="en-US">
              <a:latin typeface="Intel Clear" panose="020B0604020203020204" pitchFamily="34" charset="0"/>
              <a:cs typeface="Intel Clear" panose="020B0604020203020204" pitchFamily="34" charset="0"/>
            </a:endParaRPr>
          </a:p>
        </p:txBody>
      </p:sp>
      <p:sp>
        <p:nvSpPr>
          <p:cNvPr id="105476" name="Slide Number Placeholder 5">
            <a:extLst>
              <a:ext uri="{FF2B5EF4-FFF2-40B4-BE49-F238E27FC236}">
                <a16:creationId xmlns:a16="http://schemas.microsoft.com/office/drawing/2014/main" id="{2267441C-3892-42CE-9445-AFE4C702B4A7}"/>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20930F53-E664-464E-91EA-8434BCB68A8A}"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48</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3FD9FDDE-B792-4BB8-871E-C082DB171CA9}"/>
              </a:ext>
            </a:extLst>
          </p:cNvPr>
          <p:cNvPicPr>
            <a:picLocks noChangeAspect="1"/>
          </p:cNvPicPr>
          <p:nvPr/>
        </p:nvPicPr>
        <p:blipFill>
          <a:blip r:embed="rId3"/>
          <a:stretch>
            <a:fillRect/>
          </a:stretch>
        </p:blipFill>
        <p:spPr>
          <a:xfrm>
            <a:off x="380856" y="1076036"/>
            <a:ext cx="3917615" cy="3652575"/>
          </a:xfrm>
          <a:prstGeom prst="rect">
            <a:avLst/>
          </a:prstGeom>
        </p:spPr>
      </p:pic>
      <p:pic>
        <p:nvPicPr>
          <p:cNvPr id="5" name="Picture 4">
            <a:extLst>
              <a:ext uri="{FF2B5EF4-FFF2-40B4-BE49-F238E27FC236}">
                <a16:creationId xmlns:a16="http://schemas.microsoft.com/office/drawing/2014/main" id="{91DB0B18-6999-409D-8EB2-15714EE708AA}"/>
              </a:ext>
            </a:extLst>
          </p:cNvPr>
          <p:cNvPicPr>
            <a:picLocks noChangeAspect="1"/>
          </p:cNvPicPr>
          <p:nvPr/>
        </p:nvPicPr>
        <p:blipFill>
          <a:blip r:embed="rId4"/>
          <a:stretch>
            <a:fillRect/>
          </a:stretch>
        </p:blipFill>
        <p:spPr>
          <a:xfrm>
            <a:off x="4503147" y="1076037"/>
            <a:ext cx="3917615" cy="3669664"/>
          </a:xfrm>
          <a:prstGeom prst="rect">
            <a:avLst/>
          </a:prstGeom>
        </p:spPr>
      </p:pic>
    </p:spTree>
    <p:extLst>
      <p:ext uri="{BB962C8B-B14F-4D97-AF65-F5344CB8AC3E}">
        <p14:creationId xmlns:p14="http://schemas.microsoft.com/office/powerpoint/2010/main" val="2142193515"/>
      </p:ext>
    </p:extLst>
  </p:cSld>
  <p:clrMapOvr>
    <a:masterClrMapping/>
  </p:clrMapOvr>
  <p:transition spd="slow"/>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Running the </a:t>
            </a:r>
            <a:r>
              <a:rPr lang="en-GB" altLang="en-US">
                <a:latin typeface="Intel Clear" panose="020B0604020203020204" pitchFamily="34" charset="0"/>
                <a:cs typeface="Intel Clear" panose="020B0604020203020204" pitchFamily="34" charset="0"/>
              </a:rPr>
              <a:t>software (Option 1) </a:t>
            </a:r>
            <a:endParaRPr lang="en-US" altLang="en-US" dirty="0">
              <a:latin typeface="Intel Clear" panose="020B0604020203020204" pitchFamily="34" charset="0"/>
              <a:cs typeface="Intel Clear" panose="020B0604020203020204" pitchFamily="34" charset="0"/>
            </a:endParaRPr>
          </a:p>
        </p:txBody>
      </p:sp>
      <p:sp>
        <p:nvSpPr>
          <p:cNvPr id="88067" name="Rectangle 3"/>
          <p:cNvSpPr>
            <a:spLocks noGrp="1" noChangeArrowheads="1"/>
          </p:cNvSpPr>
          <p:nvPr>
            <p:ph type="body" sz="half" idx="1"/>
          </p:nvPr>
        </p:nvSpPr>
        <p:spPr>
          <a:xfrm>
            <a:off x="350838" y="1187450"/>
            <a:ext cx="8335962" cy="4681538"/>
          </a:xfrm>
        </p:spPr>
        <p:txBody>
          <a:bodyPr/>
          <a:lstStyle/>
          <a:p>
            <a:pPr marL="533400" indent="-533400">
              <a:spcBef>
                <a:spcPct val="50000"/>
              </a:spcBef>
            </a:pPr>
            <a:r>
              <a:rPr lang="en-GB" altLang="en-US" sz="2000"/>
              <a:t>This is when you want to run the software available inside the program memory, Do the following :</a:t>
            </a:r>
          </a:p>
          <a:p>
            <a:pPr marL="914400" lvl="1" indent="-457200">
              <a:spcBef>
                <a:spcPct val="50000"/>
              </a:spcBef>
              <a:buFont typeface="Symbol" panose="05050102010706020507" pitchFamily="18" charset="2"/>
              <a:buAutoNum type="arabicPeriod"/>
            </a:pPr>
            <a:r>
              <a:rPr lang="en-GB" altLang="en-US"/>
              <a:t>Start a Nios II command Shell (can be found in the Quartus installation (e.g. C:\quartus_20_3\nios2eds)  and go to the directory where the .start.bsh file is located. </a:t>
            </a:r>
          </a:p>
          <a:p>
            <a:pPr marL="800100" lvl="1" indent="-342900">
              <a:spcBef>
                <a:spcPct val="50000"/>
              </a:spcBef>
              <a:buFont typeface="+mj-lt"/>
              <a:buAutoNum type="arabicPeriod"/>
            </a:pPr>
            <a:r>
              <a:rPr lang="en-GB" altLang="en-US"/>
              <a:t>Since 20.3 Nios II terminal is using WSL, a quick way to go to the selected directory is to copy the complete path using windows explorer and in the Nios 20.3 terminal you type </a:t>
            </a:r>
            <a:r>
              <a:rPr lang="en-US" b="1">
                <a:solidFill>
                  <a:srgbClr val="FF0000"/>
                </a:solidFill>
              </a:rPr>
              <a:t>cd</a:t>
            </a:r>
            <a:r>
              <a:rPr lang="en-US" b="1"/>
              <a:t> </a:t>
            </a:r>
            <a:r>
              <a:rPr lang="en-US" b="1">
                <a:solidFill>
                  <a:srgbClr val="FF0000"/>
                </a:solidFill>
              </a:rPr>
              <a:t>"$(wslpath </a:t>
            </a:r>
            <a:r>
              <a:rPr lang="en-US" b="1">
                <a:solidFill>
                  <a:srgbClr val="002060"/>
                </a:solidFill>
              </a:rPr>
              <a:t> </a:t>
            </a:r>
            <a:r>
              <a:rPr lang="en-US" b="1">
                <a:solidFill>
                  <a:srgbClr val="FF0000"/>
                </a:solidFill>
              </a:rPr>
              <a:t>“ </a:t>
            </a:r>
            <a:r>
              <a:rPr lang="en-US" b="1">
                <a:solidFill>
                  <a:srgbClr val="002060"/>
                </a:solidFill>
              </a:rPr>
              <a:t>=&gt; then you paste the path you copied (using right mouse click) =&gt; and end with typing </a:t>
            </a:r>
            <a:r>
              <a:rPr lang="en-US" b="1">
                <a:solidFill>
                  <a:srgbClr val="FF0000"/>
                </a:solidFill>
              </a:rPr>
              <a:t>")“</a:t>
            </a:r>
            <a:r>
              <a:rPr lang="en-US">
                <a:solidFill>
                  <a:srgbClr val="FF0000"/>
                </a:solidFill>
              </a:rPr>
              <a:t> </a:t>
            </a:r>
          </a:p>
          <a:p>
            <a:pPr marL="803275" lvl="2" indent="0">
              <a:spcBef>
                <a:spcPct val="50000"/>
              </a:spcBef>
              <a:buNone/>
            </a:pPr>
            <a:r>
              <a:rPr lang="en-US">
                <a:solidFill>
                  <a:srgbClr val="002060"/>
                </a:solidFill>
              </a:rPr>
              <a:t>e.g. </a:t>
            </a:r>
            <a:r>
              <a:rPr lang="en-US">
                <a:solidFill>
                  <a:srgbClr val="FF0000"/>
                </a:solidFill>
              </a:rPr>
              <a:t>cd "$(wslpath "</a:t>
            </a:r>
            <a:r>
              <a:rPr lang="en-US"/>
              <a:t>C:\ALTERA\Reference_Designs\SUPERLITEII\Stratix10\S10_SIBoard_SuperliteII_V4_8_Lanes_26G_Prod\software\app\Stratix10GX_xCh</a:t>
            </a:r>
            <a:r>
              <a:rPr lang="en-US">
                <a:solidFill>
                  <a:srgbClr val="FF0000"/>
                </a:solidFill>
              </a:rPr>
              <a:t>")“</a:t>
            </a:r>
          </a:p>
          <a:p>
            <a:pPr marL="800100" lvl="1" indent="-342900">
              <a:spcBef>
                <a:spcPct val="50000"/>
              </a:spcBef>
              <a:buFont typeface="+mj-lt"/>
              <a:buAutoNum type="arabicPeriod"/>
            </a:pPr>
            <a:r>
              <a:rPr lang="en-US" altLang="en-US"/>
              <a:t>Since the quartus archive is restored in windows the files need to be converted from Dos to Linux. To do so either use “</a:t>
            </a:r>
            <a:r>
              <a:rPr lang="en-US" altLang="en-US">
                <a:solidFill>
                  <a:srgbClr val="FF0000"/>
                </a:solidFill>
              </a:rPr>
              <a:t>dos2unix –k *</a:t>
            </a:r>
            <a:r>
              <a:rPr lang="en-US" altLang="en-US">
                <a:solidFill>
                  <a:srgbClr val="002060"/>
                </a:solidFill>
              </a:rPr>
              <a:t>”</a:t>
            </a:r>
            <a:r>
              <a:rPr lang="en-US" altLang="en-US">
                <a:solidFill>
                  <a:srgbClr val="FF0000"/>
                </a:solidFill>
              </a:rPr>
              <a:t> </a:t>
            </a:r>
            <a:r>
              <a:rPr lang="en-US" altLang="en-US"/>
              <a:t>or run the provided .bsh file </a:t>
            </a:r>
            <a:r>
              <a:rPr lang="en-US" altLang="en-US">
                <a:solidFill>
                  <a:srgbClr val="002060"/>
                </a:solidFill>
              </a:rPr>
              <a:t>“</a:t>
            </a:r>
            <a:r>
              <a:rPr lang="en-US" altLang="en-US">
                <a:solidFill>
                  <a:srgbClr val="FF0000"/>
                </a:solidFill>
              </a:rPr>
              <a:t>./convert.bsh</a:t>
            </a:r>
            <a:r>
              <a:rPr lang="en-US" altLang="en-US"/>
              <a:t>” (note option –k keeps the original date of the file intact).</a:t>
            </a:r>
          </a:p>
          <a:p>
            <a:pPr marL="800100" lvl="1" indent="-342900">
              <a:spcBef>
                <a:spcPct val="50000"/>
              </a:spcBef>
              <a:buFont typeface="+mj-lt"/>
              <a:buAutoNum type="arabicPeriod"/>
            </a:pPr>
            <a:r>
              <a:rPr lang="en-GB" altLang="en-US"/>
              <a:t>Type In The Following Command : </a:t>
            </a:r>
            <a:r>
              <a:rPr lang="en-GB" altLang="en-US">
                <a:solidFill>
                  <a:schemeClr val="accent1"/>
                </a:solidFill>
              </a:rPr>
              <a:t>“./start.bsh</a:t>
            </a:r>
            <a:r>
              <a:rPr lang="en-GB" altLang="en-US"/>
              <a:t>” This will set the JtagSpeed to 16M and start the Nios II code embedded inside the main program memory. </a:t>
            </a:r>
          </a:p>
          <a:p>
            <a:pPr marL="457200" lvl="1" indent="0">
              <a:spcBef>
                <a:spcPct val="50000"/>
              </a:spcBef>
              <a:buNone/>
            </a:pPr>
            <a:endParaRPr lang="en-US" altLang="en-US"/>
          </a:p>
          <a:p>
            <a:pPr marL="800100" lvl="1" indent="-342900">
              <a:spcBef>
                <a:spcPct val="50000"/>
              </a:spcBef>
              <a:buFont typeface="+mj-lt"/>
              <a:buAutoNum type="arabicPeriod"/>
            </a:pPr>
            <a:endParaRPr lang="en-US" altLang="en-US" sz="4400"/>
          </a:p>
          <a:p>
            <a:pPr marL="533400" indent="-533400">
              <a:spcBef>
                <a:spcPct val="50000"/>
              </a:spcBef>
            </a:pPr>
            <a:endParaRPr lang="fr-FR" altLang="en-US" dirty="0"/>
          </a:p>
        </p:txBody>
      </p:sp>
      <p:sp>
        <p:nvSpPr>
          <p:cNvPr id="8806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E1B9CA-BD50-4357-9CF8-DB870F03307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49</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786498867"/>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9DC8571C-E3B0-4060-9F2E-8361675350D2}"/>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‘SuperLite II V4’ Concept</a:t>
            </a:r>
          </a:p>
        </p:txBody>
      </p:sp>
      <p:sp>
        <p:nvSpPr>
          <p:cNvPr id="18435" name="Slide Number Placeholder 3">
            <a:extLst>
              <a:ext uri="{FF2B5EF4-FFF2-40B4-BE49-F238E27FC236}">
                <a16:creationId xmlns:a16="http://schemas.microsoft.com/office/drawing/2014/main" id="{7C219063-F064-40E8-894A-6B6860230483}"/>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1D1E27AD-F735-473E-8F96-5EEE1D021DC2}" type="slidenum">
              <a:rPr lang="en-GB" altLang="en-US" smtClean="0">
                <a:solidFill>
                  <a:schemeClr val="tx1"/>
                </a:solidFill>
                <a:latin typeface="Arial" panose="020B0604020202020204" pitchFamily="34" charset="0"/>
              </a:rPr>
              <a:pPr fontAlgn="base">
                <a:spcBef>
                  <a:spcPct val="0"/>
                </a:spcBef>
                <a:spcAft>
                  <a:spcPct val="0"/>
                </a:spcAft>
                <a:buFontTx/>
                <a:buNone/>
              </a:pPr>
              <a:t>5</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A4C45805-A7FB-4C64-B469-F4A235B1837E}"/>
              </a:ext>
            </a:extLst>
          </p:cNvPr>
          <p:cNvPicPr>
            <a:picLocks noChangeAspect="1"/>
          </p:cNvPicPr>
          <p:nvPr/>
        </p:nvPicPr>
        <p:blipFill>
          <a:blip r:embed="rId3"/>
          <a:stretch>
            <a:fillRect/>
          </a:stretch>
        </p:blipFill>
        <p:spPr>
          <a:xfrm>
            <a:off x="455613" y="1026813"/>
            <a:ext cx="8001000" cy="5419177"/>
          </a:xfrm>
          <a:prstGeom prst="rect">
            <a:avLst/>
          </a:prstGeom>
        </p:spPr>
      </p:pic>
    </p:spTree>
  </p:cSld>
  <p:clrMapOvr>
    <a:masterClrMapping/>
  </p:clrMapOvr>
  <p:transition spd="med">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Rebuilding the software (Option 2)</a:t>
            </a:r>
            <a:endParaRPr lang="en-US" altLang="en-US">
              <a:latin typeface="Intel Clear" panose="020B0604020203020204" pitchFamily="34" charset="0"/>
              <a:cs typeface="Intel Clear" panose="020B0604020203020204" pitchFamily="34" charset="0"/>
            </a:endParaRPr>
          </a:p>
        </p:txBody>
      </p:sp>
      <p:sp>
        <p:nvSpPr>
          <p:cNvPr id="90115" name="Rectangle 3"/>
          <p:cNvSpPr>
            <a:spLocks noGrp="1" noChangeArrowheads="1"/>
          </p:cNvSpPr>
          <p:nvPr>
            <p:ph type="body" sz="half" idx="1"/>
          </p:nvPr>
        </p:nvSpPr>
        <p:spPr>
          <a:xfrm>
            <a:off x="350838" y="958850"/>
            <a:ext cx="8335962" cy="5106988"/>
          </a:xfrm>
        </p:spPr>
        <p:txBody>
          <a:bodyPr/>
          <a:lstStyle/>
          <a:p>
            <a:pPr marL="533400" indent="-533400">
              <a:spcBef>
                <a:spcPct val="50000"/>
              </a:spcBef>
            </a:pPr>
            <a:r>
              <a:rPr lang="en-GB" altLang="en-US" sz="1600" dirty="0"/>
              <a:t>In order to rebuild the software do the following (using </a:t>
            </a:r>
            <a:r>
              <a:rPr lang="en-GB" altLang="en-US" sz="1600"/>
              <a:t>QII 20.3 or later):</a:t>
            </a:r>
          </a:p>
          <a:p>
            <a:pPr marL="533400" indent="-533400">
              <a:spcBef>
                <a:spcPct val="50000"/>
              </a:spcBef>
            </a:pPr>
            <a:r>
              <a:rPr lang="en-GB" altLang="en-US" sz="1600">
                <a:solidFill>
                  <a:srgbClr val="FF0000"/>
                </a:solidFill>
              </a:rPr>
              <a:t>(Note that if you use 20.3 you need to install patch 0.09 to remove issues with Windows 10 WSL)</a:t>
            </a:r>
            <a:endParaRPr lang="en-GB" altLang="en-US" sz="1600" dirty="0">
              <a:solidFill>
                <a:srgbClr val="FF0000"/>
              </a:solidFill>
            </a:endParaRPr>
          </a:p>
          <a:p>
            <a:pPr marL="533400" indent="-533400">
              <a:spcBef>
                <a:spcPct val="50000"/>
              </a:spcBef>
            </a:pPr>
            <a:r>
              <a:rPr lang="en-GB" altLang="en-US" sz="1400" dirty="0"/>
              <a:t>Start a </a:t>
            </a:r>
            <a:r>
              <a:rPr lang="en-GB" altLang="en-US" sz="1400" dirty="0" err="1"/>
              <a:t>Nios</a:t>
            </a:r>
            <a:r>
              <a:rPr lang="en-GB" altLang="en-US" sz="1400" dirty="0"/>
              <a:t> </a:t>
            </a:r>
            <a:r>
              <a:rPr lang="en-GB" altLang="en-US" sz="1400"/>
              <a:t>II 20.3 Command Shell </a:t>
            </a:r>
          </a:p>
          <a:p>
            <a:pPr marL="758825" lvl="1" indent="-533400">
              <a:spcBef>
                <a:spcPct val="50000"/>
              </a:spcBef>
              <a:buFont typeface="+mj-lt"/>
              <a:buAutoNum type="arabicPeriod"/>
            </a:pPr>
            <a:r>
              <a:rPr lang="en-GB" altLang="en-US" sz="1200"/>
              <a:t>go </a:t>
            </a:r>
            <a:r>
              <a:rPr lang="en-GB" altLang="en-US" sz="1200" dirty="0"/>
              <a:t>to the ../</a:t>
            </a:r>
            <a:r>
              <a:rPr lang="en-GB" altLang="en-US" sz="1200" dirty="0">
                <a:solidFill>
                  <a:schemeClr val="accent1"/>
                </a:solidFill>
              </a:rPr>
              <a:t>software/app/Stratix10GX_xCh</a:t>
            </a:r>
            <a:r>
              <a:rPr lang="en-GB" altLang="en-US" sz="1200" dirty="0"/>
              <a:t> directory (which is part of the archive</a:t>
            </a:r>
            <a:r>
              <a:rPr lang="en-GB" altLang="en-US" sz="1200"/>
              <a:t>) using the method descriped on the previous slide </a:t>
            </a:r>
          </a:p>
          <a:p>
            <a:pPr marL="758825" lvl="1" indent="-533400">
              <a:spcBef>
                <a:spcPct val="50000"/>
              </a:spcBef>
              <a:buFont typeface="+mj-lt"/>
              <a:buAutoNum type="arabicPeriod"/>
            </a:pPr>
            <a:r>
              <a:rPr lang="en-GB" altLang="en-US" sz="1200"/>
              <a:t>Run the bash file </a:t>
            </a:r>
            <a:r>
              <a:rPr lang="en-GB" altLang="en-US" sz="1200" b="1">
                <a:solidFill>
                  <a:srgbClr val="0070C0"/>
                </a:solidFill>
              </a:rPr>
              <a:t>./convert.bsh </a:t>
            </a:r>
            <a:r>
              <a:rPr lang="en-GB" altLang="en-US" sz="1200"/>
              <a:t>(this will also convert the files in the bsp folder)</a:t>
            </a:r>
          </a:p>
          <a:p>
            <a:pPr marL="758825" lvl="1" indent="-533400">
              <a:spcBef>
                <a:spcPct val="50000"/>
              </a:spcBef>
              <a:buFont typeface="+mj-lt"/>
              <a:buAutoNum type="arabicPeriod"/>
            </a:pPr>
            <a:r>
              <a:rPr lang="en-GB" altLang="en-US" sz="1200"/>
              <a:t>Run </a:t>
            </a:r>
            <a:r>
              <a:rPr lang="en-GB" altLang="en-US" sz="1200" b="1" dirty="0">
                <a:solidFill>
                  <a:schemeClr val="accent1"/>
                </a:solidFill>
              </a:rPr>
              <a:t>./create-this-app </a:t>
            </a:r>
            <a:r>
              <a:rPr lang="en-GB" altLang="en-US" sz="1200" dirty="0"/>
              <a:t>.This will compile the system libraries (in the </a:t>
            </a:r>
            <a:r>
              <a:rPr lang="en-GB" altLang="en-US" sz="1200" dirty="0" err="1"/>
              <a:t>bsp</a:t>
            </a:r>
            <a:r>
              <a:rPr lang="en-GB" altLang="en-US" sz="1200" dirty="0"/>
              <a:t> folder), compile the software code (</a:t>
            </a:r>
            <a:r>
              <a:rPr lang="en-GB" altLang="en-US" sz="1200" dirty="0" err="1"/>
              <a:t>main.c</a:t>
            </a:r>
            <a:r>
              <a:rPr lang="en-GB" altLang="en-US" sz="1200" dirty="0"/>
              <a:t> and a number of other .c files in this case) and produce a </a:t>
            </a:r>
            <a:r>
              <a:rPr lang="en-GB" altLang="en-US" sz="1200" dirty="0" err="1"/>
              <a:t>Nios</a:t>
            </a:r>
            <a:r>
              <a:rPr lang="en-GB" altLang="en-US" sz="1200" dirty="0"/>
              <a:t> II executable.</a:t>
            </a:r>
          </a:p>
          <a:p>
            <a:pPr marL="533400" indent="-533400">
              <a:spcBef>
                <a:spcPct val="50000"/>
              </a:spcBef>
            </a:pPr>
            <a:r>
              <a:rPr lang="en-GB" altLang="en-US" sz="1400" dirty="0"/>
              <a:t>If you make any changes to the software you need to rebuild by typing “make” in the </a:t>
            </a:r>
            <a:r>
              <a:rPr lang="en-GB" altLang="en-US" sz="1400" dirty="0" err="1"/>
              <a:t>Nios</a:t>
            </a:r>
            <a:r>
              <a:rPr lang="en-GB" altLang="en-US" sz="1400" dirty="0"/>
              <a:t> </a:t>
            </a:r>
            <a:r>
              <a:rPr lang="en-GB" altLang="en-US" sz="1400"/>
              <a:t>II 20.3 </a:t>
            </a:r>
            <a:r>
              <a:rPr lang="en-GB" altLang="en-US" sz="1400" dirty="0"/>
              <a:t>shell (after having created the software a first </a:t>
            </a:r>
            <a:r>
              <a:rPr lang="en-GB" altLang="en-US" sz="1400"/>
              <a:t>time)</a:t>
            </a:r>
          </a:p>
          <a:p>
            <a:pPr marL="533400" indent="-533400">
              <a:spcBef>
                <a:spcPct val="50000"/>
              </a:spcBef>
            </a:pPr>
            <a:r>
              <a:rPr lang="en-GB" altLang="en-US" sz="1400"/>
              <a:t>To run the software : type In The Following Command : </a:t>
            </a:r>
            <a:r>
              <a:rPr lang="en-GB" altLang="en-US" sz="1400">
                <a:solidFill>
                  <a:schemeClr val="accent1"/>
                </a:solidFill>
              </a:rPr>
              <a:t>“./run1.bsh</a:t>
            </a:r>
            <a:r>
              <a:rPr lang="en-GB" altLang="en-US" sz="1400"/>
              <a:t>” This will set the JtagSpeed to 16M and download the Nios II code to the FPGA and open up the terminal.</a:t>
            </a:r>
          </a:p>
          <a:p>
            <a:pPr marL="533400" indent="-533400">
              <a:spcBef>
                <a:spcPct val="50000"/>
              </a:spcBef>
            </a:pPr>
            <a:endParaRPr lang="en-US" altLang="en-US" sz="4000" dirty="0"/>
          </a:p>
        </p:txBody>
      </p:sp>
      <p:sp>
        <p:nvSpPr>
          <p:cNvPr id="90116"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8CFCC22-75D4-4736-A494-8285CAD6445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50</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4121714064"/>
      </p:ext>
    </p:extLst>
  </p:cSld>
  <p:clrMapOvr>
    <a:masterClrMapping/>
  </p:clrMapOvr>
  <p:transition spd="med">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a:extLst>
              <a:ext uri="{FF2B5EF4-FFF2-40B4-BE49-F238E27FC236}">
                <a16:creationId xmlns:a16="http://schemas.microsoft.com/office/drawing/2014/main" id="{528C8674-4E1B-44CE-BEE9-CC2C61FBEE40}"/>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Use of NDME (Optional)</a:t>
            </a:r>
            <a:endParaRPr lang="en-US" altLang="en-US">
              <a:latin typeface="Intel Clear" panose="020B0604020203020204" pitchFamily="34" charset="0"/>
              <a:cs typeface="Intel Clear" panose="020B0604020203020204" pitchFamily="34" charset="0"/>
            </a:endParaRPr>
          </a:p>
        </p:txBody>
      </p:sp>
      <p:sp>
        <p:nvSpPr>
          <p:cNvPr id="114691" name="Rectangle 3">
            <a:extLst>
              <a:ext uri="{FF2B5EF4-FFF2-40B4-BE49-F238E27FC236}">
                <a16:creationId xmlns:a16="http://schemas.microsoft.com/office/drawing/2014/main" id="{FF70B275-4D53-4952-B462-1792E8C0DC23}"/>
              </a:ext>
            </a:extLst>
          </p:cNvPr>
          <p:cNvSpPr>
            <a:spLocks noGrp="1"/>
          </p:cNvSpPr>
          <p:nvPr>
            <p:ph sz="quarter" idx="11"/>
          </p:nvPr>
        </p:nvSpPr>
        <p:spPr>
          <a:xfrm>
            <a:off x="411163" y="1268413"/>
            <a:ext cx="8504237" cy="5029200"/>
          </a:xfrm>
        </p:spPr>
        <p:txBody>
          <a:bodyPr/>
          <a:lstStyle/>
          <a:p>
            <a:pPr>
              <a:lnSpc>
                <a:spcPct val="80000"/>
              </a:lnSpc>
            </a:pPr>
            <a:r>
              <a:rPr lang="en-GB" altLang="en-US"/>
              <a:t>To access the NDME, open the System Console.</a:t>
            </a:r>
          </a:p>
          <a:p>
            <a:pPr>
              <a:lnSpc>
                <a:spcPct val="80000"/>
              </a:lnSpc>
            </a:pPr>
            <a:r>
              <a:rPr lang="en-GB" altLang="en-US"/>
              <a:t>From here you have access to all AVMM registers from the Native PHY as well as the ATX PLL’s</a:t>
            </a:r>
          </a:p>
          <a:p>
            <a:pPr>
              <a:lnSpc>
                <a:spcPct val="80000"/>
              </a:lnSpc>
            </a:pPr>
            <a:r>
              <a:rPr lang="en-GB" altLang="en-US"/>
              <a:t>See next pages for more information.</a:t>
            </a:r>
          </a:p>
        </p:txBody>
      </p:sp>
      <p:sp>
        <p:nvSpPr>
          <p:cNvPr id="114692" name="Slide Number Placeholder 3">
            <a:extLst>
              <a:ext uri="{FF2B5EF4-FFF2-40B4-BE49-F238E27FC236}">
                <a16:creationId xmlns:a16="http://schemas.microsoft.com/office/drawing/2014/main" id="{AB6385B8-3BD9-43FC-BE9F-EFBA6BD796E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3CD886BD-26EA-4CD7-AAD3-1073349880E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51</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Use of NDME (Optional)</a:t>
            </a:r>
            <a:endParaRPr lang="en-US" altLang="en-US">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1268413"/>
            <a:ext cx="8504237" cy="5029200"/>
          </a:xfrm>
        </p:spPr>
        <p:txBody>
          <a:bodyPr/>
          <a:lstStyle/>
          <a:p>
            <a:pPr>
              <a:lnSpc>
                <a:spcPct val="80000"/>
              </a:lnSpc>
            </a:pPr>
            <a:r>
              <a:rPr lang="en-GB" altLang="en-US" dirty="0"/>
              <a:t>To access </a:t>
            </a:r>
            <a:r>
              <a:rPr lang="en-GB" altLang="en-US"/>
              <a:t>the NDME, </a:t>
            </a:r>
            <a:r>
              <a:rPr lang="en-GB" altLang="en-US" dirty="0"/>
              <a:t>open the System Console.</a:t>
            </a:r>
          </a:p>
          <a:p>
            <a:pPr>
              <a:lnSpc>
                <a:spcPct val="80000"/>
              </a:lnSpc>
            </a:pPr>
            <a:r>
              <a:rPr lang="en-GB" altLang="en-US" dirty="0"/>
              <a:t>From here you have access to all AVMM registers from the Native PHY as well as </a:t>
            </a:r>
            <a:r>
              <a:rPr lang="en-GB" altLang="en-US"/>
              <a:t>the ATX PLL</a:t>
            </a:r>
            <a:endParaRPr lang="en-GB" altLang="en-US" dirty="0"/>
          </a:p>
          <a:p>
            <a:pPr>
              <a:lnSpc>
                <a:spcPct val="80000"/>
              </a:lnSpc>
            </a:pPr>
            <a:r>
              <a:rPr lang="en-GB" altLang="en-US" dirty="0"/>
              <a:t>See next pages for more information.</a:t>
            </a:r>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52</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172740509"/>
      </p:ext>
    </p:extLst>
  </p:cSld>
  <p:clrMapOvr>
    <a:masterClrMapping/>
  </p:clrMapOvr>
  <p:transition spd="med">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Transceiver Toolkit and ttk_helper_s10.tcl script</a:t>
            </a:r>
            <a:endParaRPr lang="en-US" altLang="en-US" dirty="0">
              <a:latin typeface="Intel Clear" panose="020B0604020203020204" pitchFamily="34" charset="0"/>
              <a:cs typeface="Intel Clear" panose="020B0604020203020204" pitchFamily="34" charset="0"/>
            </a:endParaRPr>
          </a:p>
        </p:txBody>
      </p:sp>
      <p:sp>
        <p:nvSpPr>
          <p:cNvPr id="94211" name="Rectangle 3"/>
          <p:cNvSpPr>
            <a:spLocks noGrp="1" noChangeArrowheads="1"/>
          </p:cNvSpPr>
          <p:nvPr>
            <p:ph sz="quarter" idx="11"/>
          </p:nvPr>
        </p:nvSpPr>
        <p:spPr>
          <a:xfrm>
            <a:off x="411163" y="1268413"/>
            <a:ext cx="8504237" cy="5029200"/>
          </a:xfrm>
        </p:spPr>
        <p:txBody>
          <a:bodyPr/>
          <a:lstStyle/>
          <a:p>
            <a:pPr>
              <a:lnSpc>
                <a:spcPct val="80000"/>
              </a:lnSpc>
            </a:pPr>
            <a:r>
              <a:rPr lang="en-GB" altLang="en-US" sz="2000" dirty="0"/>
              <a:t>When you open the TTK you will see already all channels being running and counting errors as this has been started already after downloading the </a:t>
            </a:r>
            <a:r>
              <a:rPr lang="en-GB" altLang="en-US" sz="2000" dirty="0" err="1"/>
              <a:t>Nios</a:t>
            </a:r>
            <a:r>
              <a:rPr lang="en-GB" altLang="en-US" sz="2000" dirty="0"/>
              <a:t>.</a:t>
            </a:r>
          </a:p>
          <a:p>
            <a:pPr>
              <a:lnSpc>
                <a:spcPct val="80000"/>
              </a:lnSpc>
            </a:pPr>
            <a:r>
              <a:rPr lang="en-GB" altLang="en-US" sz="2000" dirty="0"/>
              <a:t>When the system console is open you can  also source the ttk_helper_s10.tcl script located in the scripts folder. This script contains a number of  useful routines for advanced debug and setup.</a:t>
            </a:r>
          </a:p>
          <a:p>
            <a:pPr>
              <a:lnSpc>
                <a:spcPct val="80000"/>
              </a:lnSpc>
            </a:pPr>
            <a:r>
              <a:rPr lang="en-GB" altLang="en-US" sz="2000" dirty="0"/>
              <a:t>See the attached file for an overview of available procedures. Including functions to do reverse serial loopback, polarity inversion, calibration etc.</a:t>
            </a:r>
          </a:p>
          <a:p>
            <a:pPr>
              <a:lnSpc>
                <a:spcPct val="80000"/>
              </a:lnSpc>
            </a:pPr>
            <a:endParaRPr lang="en-GB" altLang="en-US" dirty="0"/>
          </a:p>
          <a:p>
            <a:pPr>
              <a:lnSpc>
                <a:spcPct val="80000"/>
              </a:lnSpc>
            </a:pPr>
            <a:endParaRPr lang="en-GB" altLang="en-US" dirty="0"/>
          </a:p>
          <a:p>
            <a:pPr lvl="1">
              <a:lnSpc>
                <a:spcPct val="80000"/>
              </a:lnSpc>
            </a:pPr>
            <a:endParaRPr lang="en-GB" altLang="en-US" sz="1200" dirty="0"/>
          </a:p>
        </p:txBody>
      </p:sp>
      <p:sp>
        <p:nvSpPr>
          <p:cNvPr id="9421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4D45D06-2936-4575-A2DB-ADC44CA0E19A}"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53</a:t>
            </a:fld>
            <a:endParaRPr lang="en-GB" altLang="en-US">
              <a:solidFill>
                <a:schemeClr val="tx1"/>
              </a:solidFill>
              <a:latin typeface="Arial" panose="020B0604020202020204" pitchFamily="34" charset="0"/>
            </a:endParaRPr>
          </a:p>
        </p:txBody>
      </p:sp>
      <p:graphicFrame>
        <p:nvGraphicFramePr>
          <p:cNvPr id="94213" name="Object 1"/>
          <p:cNvGraphicFramePr>
            <a:graphicFrameLocks noChangeAspect="1"/>
          </p:cNvGraphicFramePr>
          <p:nvPr/>
        </p:nvGraphicFramePr>
        <p:xfrm>
          <a:off x="4006850" y="5353050"/>
          <a:ext cx="788988" cy="519113"/>
        </p:xfrm>
        <a:graphic>
          <a:graphicData uri="http://schemas.openxmlformats.org/presentationml/2006/ole">
            <mc:AlternateContent xmlns:mc="http://schemas.openxmlformats.org/markup-compatibility/2006">
              <mc:Choice xmlns:v="urn:schemas-microsoft-com:vml" Requires="v">
                <p:oleObj spid="_x0000_s162832" name="Packager Shell Object" showAsIcon="1" r:id="rId4" imgW="792000" imgH="514800" progId="Package">
                  <p:embed/>
                </p:oleObj>
              </mc:Choice>
              <mc:Fallback>
                <p:oleObj name="Packager Shell Object" showAsIcon="1" r:id="rId4" imgW="792000" imgH="514800" progId="Package">
                  <p:embed/>
                  <p:pic>
                    <p:nvPicPr>
                      <p:cNvPr id="94213" name="Object 1"/>
                      <p:cNvPicPr>
                        <a:picLocks noChangeAspect="1" noChangeArrowheads="1"/>
                      </p:cNvPicPr>
                      <p:nvPr/>
                    </p:nvPicPr>
                    <p:blipFill>
                      <a:blip r:embed="rId5"/>
                      <a:srcRect/>
                      <a:stretch>
                        <a:fillRect/>
                      </a:stretch>
                    </p:blipFill>
                    <p:spPr bwMode="auto">
                      <a:xfrm>
                        <a:off x="4006850" y="5353050"/>
                        <a:ext cx="7889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107985761"/>
      </p:ext>
    </p:extLst>
  </p:cSld>
  <p:clrMapOvr>
    <a:masterClrMapping/>
  </p:clrMapOvr>
  <p:transition spd="med">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a:extLst>
              <a:ext uri="{FF2B5EF4-FFF2-40B4-BE49-F238E27FC236}">
                <a16:creationId xmlns:a16="http://schemas.microsoft.com/office/drawing/2014/main" id="{0CC8D2C4-B3FE-478C-BD77-97C8EAC3ED3C}"/>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Identification of Native PHY and PLL’s</a:t>
            </a:r>
            <a:endParaRPr lang="en-US" altLang="en-US">
              <a:latin typeface="Intel Clear" panose="020B0604020203020204" pitchFamily="34" charset="0"/>
              <a:cs typeface="Intel Clear" panose="020B0604020203020204" pitchFamily="34" charset="0"/>
            </a:endParaRPr>
          </a:p>
        </p:txBody>
      </p:sp>
      <p:sp>
        <p:nvSpPr>
          <p:cNvPr id="118787" name="Rectangle 3">
            <a:extLst>
              <a:ext uri="{FF2B5EF4-FFF2-40B4-BE49-F238E27FC236}">
                <a16:creationId xmlns:a16="http://schemas.microsoft.com/office/drawing/2014/main" id="{5B0A8603-D69D-4320-AB15-13742BA12485}"/>
              </a:ext>
            </a:extLst>
          </p:cNvPr>
          <p:cNvSpPr>
            <a:spLocks noGrp="1"/>
          </p:cNvSpPr>
          <p:nvPr>
            <p:ph sz="quarter" idx="11"/>
          </p:nvPr>
        </p:nvSpPr>
        <p:spPr>
          <a:xfrm>
            <a:off x="411163" y="1268413"/>
            <a:ext cx="8504237" cy="5029200"/>
          </a:xfrm>
        </p:spPr>
        <p:txBody>
          <a:bodyPr/>
          <a:lstStyle/>
          <a:p>
            <a:pPr>
              <a:lnSpc>
                <a:spcPct val="80000"/>
              </a:lnSpc>
            </a:pPr>
            <a:r>
              <a:rPr lang="en-GB" altLang="en-US" sz="2000"/>
              <a:t>When the script is sourced it also lists all the Native PHY’s, ATX PLL’s and fPLL that have NDME enabled and this information can be used to identify which particular PHY corresponds to the RTL instantiated PHY (or PLL).</a:t>
            </a:r>
          </a:p>
          <a:p>
            <a:pPr>
              <a:lnSpc>
                <a:spcPct val="80000"/>
              </a:lnSpc>
            </a:pPr>
            <a:endParaRPr lang="en-GB" altLang="en-US"/>
          </a:p>
          <a:p>
            <a:pPr lvl="1">
              <a:lnSpc>
                <a:spcPct val="80000"/>
              </a:lnSpc>
            </a:pPr>
            <a:endParaRPr lang="en-GB" altLang="en-US" sz="1200"/>
          </a:p>
        </p:txBody>
      </p:sp>
      <p:sp>
        <p:nvSpPr>
          <p:cNvPr id="118788" name="Slide Number Placeholder 3">
            <a:extLst>
              <a:ext uri="{FF2B5EF4-FFF2-40B4-BE49-F238E27FC236}">
                <a16:creationId xmlns:a16="http://schemas.microsoft.com/office/drawing/2014/main" id="{AAE2F48B-970E-48B1-8367-DC36CDF6D57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0B8EA5E-B2C5-45DE-90B3-F1EA4BC445B1}"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54</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a:extLst>
              <a:ext uri="{FF2B5EF4-FFF2-40B4-BE49-F238E27FC236}">
                <a16:creationId xmlns:a16="http://schemas.microsoft.com/office/drawing/2014/main" id="{B0818872-E435-4FF1-9386-08F0733282D5}"/>
              </a:ext>
            </a:extLst>
          </p:cNvPr>
          <p:cNvSpPr>
            <a:spLocks noGrp="1"/>
          </p:cNvSpPr>
          <p:nvPr>
            <p:ph type="title"/>
          </p:nvPr>
        </p:nvSpPr>
        <p:spPr>
          <a:xfrm>
            <a:off x="488950" y="401638"/>
            <a:ext cx="8397875" cy="779462"/>
          </a:xfrm>
        </p:spPr>
        <p:txBody>
          <a:bodyPr/>
          <a:lstStyle/>
          <a:p>
            <a:r>
              <a:rPr lang="en-GB" altLang="en-US">
                <a:latin typeface="Intel Clear" panose="020B0604020203020204" pitchFamily="34" charset="0"/>
                <a:cs typeface="Intel Clear" panose="020B0604020203020204" pitchFamily="34" charset="0"/>
              </a:rPr>
              <a:t>Using Transceiver Toolkit (Optional)</a:t>
            </a:r>
            <a:endParaRPr lang="en-US" altLang="en-US">
              <a:latin typeface="Intel Clear" panose="020B0604020203020204" pitchFamily="34" charset="0"/>
              <a:cs typeface="Intel Clear" panose="020B0604020203020204" pitchFamily="34" charset="0"/>
            </a:endParaRPr>
          </a:p>
        </p:txBody>
      </p:sp>
      <p:sp>
        <p:nvSpPr>
          <p:cNvPr id="116739" name="Rectangle 3">
            <a:extLst>
              <a:ext uri="{FF2B5EF4-FFF2-40B4-BE49-F238E27FC236}">
                <a16:creationId xmlns:a16="http://schemas.microsoft.com/office/drawing/2014/main" id="{C2C8ACE2-32FD-4195-9DCB-4DBA074F1588}"/>
              </a:ext>
            </a:extLst>
          </p:cNvPr>
          <p:cNvSpPr>
            <a:spLocks noGrp="1"/>
          </p:cNvSpPr>
          <p:nvPr>
            <p:ph sz="quarter" idx="11"/>
          </p:nvPr>
        </p:nvSpPr>
        <p:spPr>
          <a:xfrm>
            <a:off x="411163" y="1268413"/>
            <a:ext cx="8504237" cy="5029200"/>
          </a:xfrm>
        </p:spPr>
        <p:txBody>
          <a:bodyPr/>
          <a:lstStyle/>
          <a:p>
            <a:pPr eaLnBrk="1" hangingPunct="1">
              <a:lnSpc>
                <a:spcPct val="80000"/>
              </a:lnSpc>
            </a:pPr>
            <a:r>
              <a:rPr lang="en-GB" altLang="en-US"/>
              <a:t>To start the H-Tile Toolkit simply start it by clicking on it when opening the system console.</a:t>
            </a:r>
          </a:p>
          <a:p>
            <a:pPr eaLnBrk="1" hangingPunct="1">
              <a:lnSpc>
                <a:spcPct val="80000"/>
              </a:lnSpc>
            </a:pPr>
            <a:r>
              <a:rPr lang="en-GB" altLang="en-US"/>
              <a:t>So you can e.g. run an autosweep using TTK to find optimum settings and when you go back to the original design (after pressing ‘1’) all the PMA settings as entered in the TTK will be kept and used. Vice Versa all PMA settings done through the Nios design will also be read out automatically and used by the TTK.</a:t>
            </a:r>
          </a:p>
          <a:p>
            <a:pPr eaLnBrk="1" hangingPunct="1">
              <a:lnSpc>
                <a:spcPct val="80000"/>
              </a:lnSpc>
            </a:pPr>
            <a:r>
              <a:rPr lang="en-GB" altLang="en-US">
                <a:solidFill>
                  <a:srgbClr val="FF0000"/>
                </a:solidFill>
              </a:rPr>
              <a:t>Note that if Prbs tests have been started during the testing and even if stopped and the Toolkit is closed the original functionality is lost and you need to download the SOF file again. If you do not enable the PRBS testing this is not a problem.</a:t>
            </a:r>
            <a:endParaRPr lang="en-GB" altLang="en-US"/>
          </a:p>
        </p:txBody>
      </p:sp>
      <p:sp>
        <p:nvSpPr>
          <p:cNvPr id="116740" name="Slide Number Placeholder 3">
            <a:extLst>
              <a:ext uri="{FF2B5EF4-FFF2-40B4-BE49-F238E27FC236}">
                <a16:creationId xmlns:a16="http://schemas.microsoft.com/office/drawing/2014/main" id="{D51FDAA6-E07D-44A7-A12E-BA485CA6CB53}"/>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92B23AA5-58B6-441E-A286-23CD05A23EB8}"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55</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a:extLst>
              <a:ext uri="{FF2B5EF4-FFF2-40B4-BE49-F238E27FC236}">
                <a16:creationId xmlns:a16="http://schemas.microsoft.com/office/drawing/2014/main" id="{17C4E378-2778-40BA-B13A-2564DA73D69C}"/>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H-Tile Toolkit screenshot</a:t>
            </a:r>
            <a:endParaRPr lang="en-US" altLang="en-US">
              <a:latin typeface="Intel Clear" panose="020B0604020203020204" pitchFamily="34" charset="0"/>
              <a:cs typeface="Intel Clear" panose="020B0604020203020204" pitchFamily="34" charset="0"/>
            </a:endParaRPr>
          </a:p>
        </p:txBody>
      </p:sp>
      <p:sp>
        <p:nvSpPr>
          <p:cNvPr id="119811" name="Slide Number Placeholder 5">
            <a:extLst>
              <a:ext uri="{FF2B5EF4-FFF2-40B4-BE49-F238E27FC236}">
                <a16:creationId xmlns:a16="http://schemas.microsoft.com/office/drawing/2014/main" id="{E31A4F20-DE29-4F4C-8719-93B5404E259E}"/>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661C9C5-85CE-43F1-B51F-3D26A2C0C017}"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56</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D7A6A064-C85B-4290-BA26-E3654F1A8B27}"/>
              </a:ext>
            </a:extLst>
          </p:cNvPr>
          <p:cNvPicPr>
            <a:picLocks noChangeAspect="1"/>
          </p:cNvPicPr>
          <p:nvPr/>
        </p:nvPicPr>
        <p:blipFill>
          <a:blip r:embed="rId3"/>
          <a:stretch>
            <a:fillRect/>
          </a:stretch>
        </p:blipFill>
        <p:spPr>
          <a:xfrm>
            <a:off x="461962" y="730250"/>
            <a:ext cx="3877192" cy="5562600"/>
          </a:xfrm>
          <a:prstGeom prst="rect">
            <a:avLst/>
          </a:prstGeom>
        </p:spPr>
      </p:pic>
    </p:spTree>
  </p:cSld>
  <p:clrMapOvr>
    <a:masterClrMapping/>
  </p:clrMapOvr>
  <p:transition spd="med">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a:extLst>
              <a:ext uri="{FF2B5EF4-FFF2-40B4-BE49-F238E27FC236}">
                <a16:creationId xmlns:a16="http://schemas.microsoft.com/office/drawing/2014/main" id="{17C4E378-2778-40BA-B13A-2564DA73D69C}"/>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H-Tile Toolkit screenshot</a:t>
            </a:r>
            <a:endParaRPr lang="en-US" altLang="en-US">
              <a:latin typeface="Intel Clear" panose="020B0604020203020204" pitchFamily="34" charset="0"/>
              <a:cs typeface="Intel Clear" panose="020B0604020203020204" pitchFamily="34" charset="0"/>
            </a:endParaRPr>
          </a:p>
        </p:txBody>
      </p:sp>
      <p:sp>
        <p:nvSpPr>
          <p:cNvPr id="119811" name="Slide Number Placeholder 5">
            <a:extLst>
              <a:ext uri="{FF2B5EF4-FFF2-40B4-BE49-F238E27FC236}">
                <a16:creationId xmlns:a16="http://schemas.microsoft.com/office/drawing/2014/main" id="{E31A4F20-DE29-4F4C-8719-93B5404E259E}"/>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661C9C5-85CE-43F1-B51F-3D26A2C0C017}"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57</a:t>
            </a:fld>
            <a:endParaRPr lang="en-GB" altLang="en-US">
              <a:solidFill>
                <a:schemeClr val="tx1"/>
              </a:solidFill>
              <a:latin typeface="Arial" panose="020B0604020202020204" pitchFamily="34" charset="0"/>
            </a:endParaRPr>
          </a:p>
        </p:txBody>
      </p:sp>
      <p:pic>
        <p:nvPicPr>
          <p:cNvPr id="6" name="Picture 5">
            <a:extLst>
              <a:ext uri="{FF2B5EF4-FFF2-40B4-BE49-F238E27FC236}">
                <a16:creationId xmlns:a16="http://schemas.microsoft.com/office/drawing/2014/main" id="{C6F83DAD-D61F-4590-A604-EF7A5447FDB8}"/>
              </a:ext>
            </a:extLst>
          </p:cNvPr>
          <p:cNvPicPr>
            <a:picLocks noChangeAspect="1"/>
          </p:cNvPicPr>
          <p:nvPr/>
        </p:nvPicPr>
        <p:blipFill>
          <a:blip r:embed="rId3"/>
          <a:stretch>
            <a:fillRect/>
          </a:stretch>
        </p:blipFill>
        <p:spPr>
          <a:xfrm>
            <a:off x="-55562" y="767195"/>
            <a:ext cx="9144000" cy="1672045"/>
          </a:xfrm>
          <a:prstGeom prst="rect">
            <a:avLst/>
          </a:prstGeom>
        </p:spPr>
      </p:pic>
      <p:pic>
        <p:nvPicPr>
          <p:cNvPr id="4" name="Picture 3">
            <a:extLst>
              <a:ext uri="{FF2B5EF4-FFF2-40B4-BE49-F238E27FC236}">
                <a16:creationId xmlns:a16="http://schemas.microsoft.com/office/drawing/2014/main" id="{E66EA3BE-5E96-42C2-8F09-DC05C30784DE}"/>
              </a:ext>
            </a:extLst>
          </p:cNvPr>
          <p:cNvPicPr>
            <a:picLocks noChangeAspect="1"/>
          </p:cNvPicPr>
          <p:nvPr/>
        </p:nvPicPr>
        <p:blipFill>
          <a:blip r:embed="rId4"/>
          <a:stretch>
            <a:fillRect/>
          </a:stretch>
        </p:blipFill>
        <p:spPr>
          <a:xfrm>
            <a:off x="533400" y="2590800"/>
            <a:ext cx="4926137" cy="3444355"/>
          </a:xfrm>
          <a:prstGeom prst="rect">
            <a:avLst/>
          </a:prstGeom>
        </p:spPr>
      </p:pic>
    </p:spTree>
    <p:extLst>
      <p:ext uri="{BB962C8B-B14F-4D97-AF65-F5344CB8AC3E}">
        <p14:creationId xmlns:p14="http://schemas.microsoft.com/office/powerpoint/2010/main" val="2539675342"/>
      </p:ext>
    </p:extLst>
  </p:cSld>
  <p:clrMapOvr>
    <a:masterClrMapping/>
  </p:clrMapOvr>
  <p:transition spd="med">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a:extLst>
              <a:ext uri="{FF2B5EF4-FFF2-40B4-BE49-F238E27FC236}">
                <a16:creationId xmlns:a16="http://schemas.microsoft.com/office/drawing/2014/main" id="{C960C293-FF7F-442D-BACB-A8812ADBAAE3}"/>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EyeQ Measurement (Ch0, after 5 of DAC cable (25.8Gbps)</a:t>
            </a:r>
            <a:endParaRPr lang="en-US" altLang="en-US">
              <a:latin typeface="Intel Clear" panose="020B0604020203020204" pitchFamily="34" charset="0"/>
              <a:cs typeface="Intel Clear" panose="020B0604020203020204" pitchFamily="34" charset="0"/>
            </a:endParaRPr>
          </a:p>
        </p:txBody>
      </p:sp>
      <p:sp>
        <p:nvSpPr>
          <p:cNvPr id="120835" name="Slide Number Placeholder 5">
            <a:extLst>
              <a:ext uri="{FF2B5EF4-FFF2-40B4-BE49-F238E27FC236}">
                <a16:creationId xmlns:a16="http://schemas.microsoft.com/office/drawing/2014/main" id="{80A06088-EFDF-415C-BC97-EDA1979C2AD8}"/>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A58EBB7B-272B-4A08-8872-144A324810FF}"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58</a:t>
            </a:fld>
            <a:endParaRPr lang="en-GB" altLang="en-US">
              <a:solidFill>
                <a:schemeClr val="tx1"/>
              </a:solidFill>
              <a:latin typeface="Arial" panose="020B0604020202020204" pitchFamily="34" charset="0"/>
            </a:endParaRPr>
          </a:p>
        </p:txBody>
      </p:sp>
      <p:sp>
        <p:nvSpPr>
          <p:cNvPr id="120836" name="Text Placeholder 2">
            <a:extLst>
              <a:ext uri="{FF2B5EF4-FFF2-40B4-BE49-F238E27FC236}">
                <a16:creationId xmlns:a16="http://schemas.microsoft.com/office/drawing/2014/main" id="{541142D7-D018-4682-83BE-3E28C6ED74E0}"/>
              </a:ext>
            </a:extLst>
          </p:cNvPr>
          <p:cNvSpPr>
            <a:spLocks noGrp="1"/>
          </p:cNvSpPr>
          <p:nvPr>
            <p:ph type="body" sz="half" idx="1"/>
          </p:nvPr>
        </p:nvSpPr>
        <p:spPr/>
        <p:txBody>
          <a:bodyPr/>
          <a:lstStyle/>
          <a:p>
            <a:endParaRPr lang="en-US" altLang="en-US"/>
          </a:p>
        </p:txBody>
      </p:sp>
      <p:pic>
        <p:nvPicPr>
          <p:cNvPr id="3" name="Picture 2">
            <a:extLst>
              <a:ext uri="{FF2B5EF4-FFF2-40B4-BE49-F238E27FC236}">
                <a16:creationId xmlns:a16="http://schemas.microsoft.com/office/drawing/2014/main" id="{38AC7745-2CEE-4F5C-A719-34814AAE1B89}"/>
              </a:ext>
            </a:extLst>
          </p:cNvPr>
          <p:cNvPicPr>
            <a:picLocks noChangeAspect="1"/>
          </p:cNvPicPr>
          <p:nvPr/>
        </p:nvPicPr>
        <p:blipFill>
          <a:blip r:embed="rId3"/>
          <a:stretch>
            <a:fillRect/>
          </a:stretch>
        </p:blipFill>
        <p:spPr>
          <a:xfrm>
            <a:off x="212726" y="1253212"/>
            <a:ext cx="8793162" cy="4548425"/>
          </a:xfrm>
          <a:prstGeom prst="rect">
            <a:avLst/>
          </a:prstGeom>
        </p:spPr>
      </p:pic>
    </p:spTree>
  </p:cSld>
  <p:clrMapOvr>
    <a:masterClrMapping/>
  </p:clrMapOvr>
  <p:transition spd="med">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a:extLst>
              <a:ext uri="{FF2B5EF4-FFF2-40B4-BE49-F238E27FC236}">
                <a16:creationId xmlns:a16="http://schemas.microsoft.com/office/drawing/2014/main" id="{F9A9BBCF-F2B8-42C1-BBD3-4B52A3C8E2EB}"/>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Demonstration on the board</a:t>
            </a:r>
            <a:endParaRPr lang="en-US" altLang="en-US">
              <a:latin typeface="Intel Clear" panose="020B0604020203020204" pitchFamily="34" charset="0"/>
              <a:cs typeface="Intel Clear" panose="020B0604020203020204" pitchFamily="34" charset="0"/>
            </a:endParaRPr>
          </a:p>
        </p:txBody>
      </p:sp>
      <p:sp>
        <p:nvSpPr>
          <p:cNvPr id="121859" name="Rectangle 3">
            <a:extLst>
              <a:ext uri="{FF2B5EF4-FFF2-40B4-BE49-F238E27FC236}">
                <a16:creationId xmlns:a16="http://schemas.microsoft.com/office/drawing/2014/main" id="{D0CA0675-8039-4194-9DBF-2FC2CB1DF328}"/>
              </a:ext>
            </a:extLst>
          </p:cNvPr>
          <p:cNvSpPr>
            <a:spLocks noGrp="1"/>
          </p:cNvSpPr>
          <p:nvPr>
            <p:ph sz="quarter" idx="11"/>
          </p:nvPr>
        </p:nvSpPr>
        <p:spPr>
          <a:xfrm>
            <a:off x="411163" y="1268413"/>
            <a:ext cx="8504237" cy="5029200"/>
          </a:xfrm>
        </p:spPr>
        <p:txBody>
          <a:bodyPr/>
          <a:lstStyle/>
          <a:p>
            <a:pPr eaLnBrk="1" hangingPunct="1">
              <a:lnSpc>
                <a:spcPct val="80000"/>
              </a:lnSpc>
              <a:spcBef>
                <a:spcPct val="50000"/>
              </a:spcBef>
            </a:pPr>
            <a:r>
              <a:rPr lang="en-GB" altLang="en-US" sz="1600"/>
              <a:t>LED’s</a:t>
            </a:r>
          </a:p>
          <a:p>
            <a:pPr lvl="1" eaLnBrk="1" hangingPunct="1">
              <a:lnSpc>
                <a:spcPct val="80000"/>
              </a:lnSpc>
              <a:spcBef>
                <a:spcPct val="50000"/>
              </a:spcBef>
            </a:pPr>
            <a:r>
              <a:rPr lang="en-GB" altLang="en-US" sz="1400"/>
              <a:t>LED0 : TxPLL_Locked (Transceiver locked to reference clock</a:t>
            </a:r>
          </a:p>
          <a:p>
            <a:pPr lvl="1" eaLnBrk="1" hangingPunct="1">
              <a:lnSpc>
                <a:spcPct val="80000"/>
              </a:lnSpc>
              <a:spcBef>
                <a:spcPct val="50000"/>
              </a:spcBef>
            </a:pPr>
            <a:r>
              <a:rPr lang="en-GB" altLang="en-US" sz="1400"/>
              <a:t>LED1 : Rx_Freqlocked status of selected channel</a:t>
            </a:r>
          </a:p>
          <a:p>
            <a:pPr lvl="1" eaLnBrk="1" hangingPunct="1">
              <a:lnSpc>
                <a:spcPct val="80000"/>
              </a:lnSpc>
              <a:spcBef>
                <a:spcPct val="50000"/>
              </a:spcBef>
            </a:pPr>
            <a:r>
              <a:rPr lang="en-GB" altLang="en-US" sz="1400"/>
              <a:t>LED2 : WordAligned</a:t>
            </a:r>
          </a:p>
          <a:p>
            <a:pPr lvl="1" eaLnBrk="1" hangingPunct="1">
              <a:lnSpc>
                <a:spcPct val="80000"/>
              </a:lnSpc>
              <a:spcBef>
                <a:spcPct val="50000"/>
              </a:spcBef>
            </a:pPr>
            <a:r>
              <a:rPr lang="en-GB" altLang="en-US" sz="1400"/>
              <a:t>LED3 : LaneAligned</a:t>
            </a:r>
          </a:p>
          <a:p>
            <a:pPr lvl="1" eaLnBrk="1" hangingPunct="1">
              <a:lnSpc>
                <a:spcPct val="80000"/>
              </a:lnSpc>
              <a:spcBef>
                <a:spcPct val="50000"/>
              </a:spcBef>
            </a:pPr>
            <a:r>
              <a:rPr lang="en-GB" altLang="en-US" sz="1400"/>
              <a:t>LED4 : LinkUp</a:t>
            </a:r>
          </a:p>
          <a:p>
            <a:pPr lvl="1" eaLnBrk="1" hangingPunct="1">
              <a:lnSpc>
                <a:spcPct val="80000"/>
              </a:lnSpc>
              <a:spcBef>
                <a:spcPct val="50000"/>
              </a:spcBef>
            </a:pPr>
            <a:r>
              <a:rPr lang="en-GB" altLang="en-US" sz="1400"/>
              <a:t>LED5 : Locked (CountLocked and all PRBSLocked signal asserted)</a:t>
            </a:r>
          </a:p>
          <a:p>
            <a:pPr lvl="1" eaLnBrk="1" hangingPunct="1">
              <a:lnSpc>
                <a:spcPct val="80000"/>
              </a:lnSpc>
              <a:spcBef>
                <a:spcPct val="50000"/>
              </a:spcBef>
            </a:pPr>
            <a:r>
              <a:rPr lang="en-GB" altLang="en-US" sz="1400"/>
              <a:t>LED6:  Link OK :  Locked + No biterrors</a:t>
            </a:r>
          </a:p>
          <a:p>
            <a:pPr lvl="1" eaLnBrk="1" hangingPunct="1">
              <a:lnSpc>
                <a:spcPct val="80000"/>
              </a:lnSpc>
              <a:spcBef>
                <a:spcPct val="50000"/>
              </a:spcBef>
            </a:pPr>
            <a:r>
              <a:rPr lang="en-GB" altLang="en-US" sz="1400"/>
              <a:t>LED7 : XOFF Received</a:t>
            </a:r>
          </a:p>
        </p:txBody>
      </p:sp>
      <p:sp>
        <p:nvSpPr>
          <p:cNvPr id="121860" name="Slide Number Placeholder 5">
            <a:extLst>
              <a:ext uri="{FF2B5EF4-FFF2-40B4-BE49-F238E27FC236}">
                <a16:creationId xmlns:a16="http://schemas.microsoft.com/office/drawing/2014/main" id="{F5A14C14-F4B5-4830-897E-0C4FD2CBF74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029A69C8-6A89-45A3-B1E4-C0D8DD24F3B4}" type="slidenum">
              <a:rPr lang="en-GB" altLang="en-US" smtClean="0">
                <a:solidFill>
                  <a:schemeClr val="tx1"/>
                </a:solidFill>
                <a:latin typeface="Arial" panose="020B0604020202020204" pitchFamily="34" charset="0"/>
              </a:rPr>
              <a:pPr fontAlgn="base">
                <a:spcBef>
                  <a:spcPct val="0"/>
                </a:spcBef>
                <a:spcAft>
                  <a:spcPct val="0"/>
                </a:spcAft>
                <a:buFontTx/>
                <a:buNone/>
              </a:pPr>
              <a:t>59</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468AD9D3-3DF6-48D3-8A64-4BC847B0B349}"/>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II V4’ Concept</a:t>
            </a:r>
          </a:p>
        </p:txBody>
      </p:sp>
      <p:sp>
        <p:nvSpPr>
          <p:cNvPr id="20483" name="Rectangle 3">
            <a:extLst>
              <a:ext uri="{FF2B5EF4-FFF2-40B4-BE49-F238E27FC236}">
                <a16:creationId xmlns:a16="http://schemas.microsoft.com/office/drawing/2014/main" id="{E549A097-580B-4CD9-AF2A-6637E802B404}"/>
              </a:ext>
            </a:extLst>
          </p:cNvPr>
          <p:cNvSpPr>
            <a:spLocks noGrp="1"/>
          </p:cNvSpPr>
          <p:nvPr>
            <p:ph sz="quarter" idx="11"/>
          </p:nvPr>
        </p:nvSpPr>
        <p:spPr>
          <a:xfrm>
            <a:off x="411163" y="914400"/>
            <a:ext cx="8504237" cy="5383213"/>
          </a:xfrm>
        </p:spPr>
        <p:txBody>
          <a:bodyPr/>
          <a:lstStyle/>
          <a:p>
            <a:pPr eaLnBrk="1" hangingPunct="1">
              <a:lnSpc>
                <a:spcPct val="80000"/>
              </a:lnSpc>
            </a:pPr>
            <a:r>
              <a:rPr lang="en-GB" altLang="en-US" sz="1400" dirty="0"/>
              <a:t>Transport data from point A to point B as simple as possible multiple bidirectional serial links. Note that the number of lanes in each direction do not have to be equal.</a:t>
            </a:r>
          </a:p>
          <a:p>
            <a:pPr eaLnBrk="1" hangingPunct="1">
              <a:lnSpc>
                <a:spcPct val="80000"/>
              </a:lnSpc>
            </a:pPr>
            <a:r>
              <a:rPr lang="en-GB" altLang="en-US" sz="1400" dirty="0">
                <a:solidFill>
                  <a:srgbClr val="00B050"/>
                </a:solidFill>
              </a:rPr>
              <a:t>V3 version of the protocol exchanges information between local and return side (handshaking) as well as XON/XOFF control (backpressure)</a:t>
            </a:r>
          </a:p>
          <a:p>
            <a:pPr eaLnBrk="1" hangingPunct="1">
              <a:lnSpc>
                <a:spcPct val="80000"/>
              </a:lnSpc>
            </a:pPr>
            <a:r>
              <a:rPr lang="en-GB" altLang="en-US" sz="1400" dirty="0"/>
              <a:t>On the transmit side data will only be written in the FIFO when the valid signal is asserted, the </a:t>
            </a:r>
            <a:r>
              <a:rPr lang="en-GB" altLang="en-US" sz="1400" dirty="0" err="1"/>
              <a:t>fifo</a:t>
            </a:r>
            <a:r>
              <a:rPr lang="en-GB" altLang="en-US" sz="1400" dirty="0"/>
              <a:t> also can issue a backpressure signal (indicated by the ‘ready’ signal to indicate if data can be transmitted. This is equivalent to the Avalon Streaming interface.</a:t>
            </a:r>
          </a:p>
          <a:p>
            <a:pPr eaLnBrk="1" hangingPunct="1">
              <a:lnSpc>
                <a:spcPct val="80000"/>
              </a:lnSpc>
            </a:pPr>
            <a:r>
              <a:rPr lang="en-GB" altLang="en-US" sz="1400" dirty="0">
                <a:solidFill>
                  <a:srgbClr val="00B050"/>
                </a:solidFill>
              </a:rPr>
              <a:t>When XOFF is received from the remote side, all traffic will be halted on the local side (link remains up though). </a:t>
            </a:r>
            <a:endParaRPr lang="en-GB" altLang="en-US" sz="1400" dirty="0"/>
          </a:p>
          <a:p>
            <a:pPr eaLnBrk="1" hangingPunct="1">
              <a:lnSpc>
                <a:spcPct val="80000"/>
              </a:lnSpc>
            </a:pPr>
            <a:r>
              <a:rPr lang="en-GB" altLang="en-US" sz="1400">
                <a:solidFill>
                  <a:srgbClr val="00B050"/>
                </a:solidFill>
              </a:rPr>
              <a:t>The transmit datapath is entirely clocked on the clock derived from the transceiver (transmitted line rate/66).</a:t>
            </a:r>
          </a:p>
          <a:p>
            <a:pPr eaLnBrk="1" hangingPunct="1">
              <a:lnSpc>
                <a:spcPct val="80000"/>
              </a:lnSpc>
            </a:pPr>
            <a:r>
              <a:rPr lang="en-GB" altLang="en-US" sz="1400">
                <a:solidFill>
                  <a:srgbClr val="00B050"/>
                </a:solidFill>
              </a:rPr>
              <a:t>On the receive side it will be based on the recovered clock (received line rate/66) with data valid.  The combination of data valid with the recovered clock is frequency locked to the clock used at the transmit side.</a:t>
            </a:r>
          </a:p>
          <a:p>
            <a:pPr eaLnBrk="1" hangingPunct="1">
              <a:lnSpc>
                <a:spcPct val="80000"/>
              </a:lnSpc>
            </a:pPr>
            <a:r>
              <a:rPr lang="en-GB" altLang="en-US" sz="1400"/>
              <a:t>Uses </a:t>
            </a:r>
            <a:r>
              <a:rPr lang="en-GB" altLang="en-US" sz="1400" dirty="0"/>
              <a:t>64/66 Encoding in combination with scrambling. </a:t>
            </a:r>
          </a:p>
          <a:p>
            <a:pPr eaLnBrk="1" hangingPunct="1">
              <a:lnSpc>
                <a:spcPct val="80000"/>
              </a:lnSpc>
            </a:pPr>
            <a:r>
              <a:rPr lang="en-GB" altLang="en-US" sz="1400" dirty="0"/>
              <a:t>Multiple lanes are bonded, there is no real limit on the number of lanes that can be used, apart from potential limitations to compile very large number of lanes. Typically 4 or 10 lanes will be used. Also a single lane is </a:t>
            </a:r>
            <a:r>
              <a:rPr lang="en-GB" altLang="en-US" sz="1400"/>
              <a:t>possible.</a:t>
            </a:r>
          </a:p>
          <a:p>
            <a:pPr eaLnBrk="1" hangingPunct="1">
              <a:lnSpc>
                <a:spcPct val="80000"/>
              </a:lnSpc>
            </a:pPr>
            <a:r>
              <a:rPr lang="en-GB" altLang="en-US" sz="1400"/>
              <a:t>For word alignment and lane alignment idle characters and alignment characters will be sent at regular intervals</a:t>
            </a:r>
            <a:endParaRPr lang="en-GB" altLang="en-US" sz="1400" dirty="0"/>
          </a:p>
        </p:txBody>
      </p:sp>
      <p:sp>
        <p:nvSpPr>
          <p:cNvPr id="20484" name="Slide Number Placeholder 3">
            <a:extLst>
              <a:ext uri="{FF2B5EF4-FFF2-40B4-BE49-F238E27FC236}">
                <a16:creationId xmlns:a16="http://schemas.microsoft.com/office/drawing/2014/main" id="{BB2CB758-674F-43E4-B3FE-FF37213CCC2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BB20E32-2761-4971-A056-0E9D24B131E4}" type="slidenum">
              <a:rPr lang="en-GB" altLang="en-US" smtClean="0">
                <a:solidFill>
                  <a:schemeClr val="tx1"/>
                </a:solidFill>
                <a:latin typeface="Arial" panose="020B0604020202020204" pitchFamily="34" charset="0"/>
              </a:rPr>
              <a:pPr fontAlgn="base">
                <a:spcBef>
                  <a:spcPct val="0"/>
                </a:spcBef>
                <a:spcAft>
                  <a:spcPct val="0"/>
                </a:spcAft>
                <a:buFontTx/>
                <a:buNone/>
              </a:pPr>
              <a:t>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758522033"/>
      </p:ext>
    </p:extLst>
  </p:cSld>
  <p:clrMapOvr>
    <a:masterClrMapping/>
  </p:clrMapOvr>
  <p:transition spd="med">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a:extLst>
              <a:ext uri="{FF2B5EF4-FFF2-40B4-BE49-F238E27FC236}">
                <a16:creationId xmlns:a16="http://schemas.microsoft.com/office/drawing/2014/main" id="{D75B7DEF-EBA8-47DE-8AD4-322609DC5AA7}"/>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Signaltap II Debug Example</a:t>
            </a:r>
            <a:endParaRPr lang="en-US" altLang="en-US">
              <a:latin typeface="Intel Clear" panose="020B0604020203020204" pitchFamily="34" charset="0"/>
              <a:cs typeface="Intel Clear" panose="020B0604020203020204" pitchFamily="34" charset="0"/>
            </a:endParaRPr>
          </a:p>
        </p:txBody>
      </p:sp>
      <p:sp>
        <p:nvSpPr>
          <p:cNvPr id="123907" name="Rectangle 3">
            <a:extLst>
              <a:ext uri="{FF2B5EF4-FFF2-40B4-BE49-F238E27FC236}">
                <a16:creationId xmlns:a16="http://schemas.microsoft.com/office/drawing/2014/main" id="{6DFE52C5-ABDB-4FD8-8492-CB1017B2E510}"/>
              </a:ext>
            </a:extLst>
          </p:cNvPr>
          <p:cNvSpPr>
            <a:spLocks noGrp="1"/>
          </p:cNvSpPr>
          <p:nvPr>
            <p:ph sz="quarter" idx="11"/>
          </p:nvPr>
        </p:nvSpPr>
        <p:spPr>
          <a:xfrm>
            <a:off x="411163" y="1268413"/>
            <a:ext cx="8504237" cy="5029200"/>
          </a:xfrm>
        </p:spPr>
        <p:txBody>
          <a:bodyPr/>
          <a:lstStyle/>
          <a:p>
            <a:pPr eaLnBrk="1" hangingPunct="1"/>
            <a:r>
              <a:rPr lang="en-GB" altLang="en-US" sz="2000"/>
              <a:t>The design contains a number of signaltap instances, each clocked by it’s own clock.</a:t>
            </a:r>
          </a:p>
          <a:p>
            <a:pPr eaLnBrk="1" hangingPunct="1"/>
            <a:r>
              <a:rPr lang="en-GB" altLang="en-US" sz="2000"/>
              <a:t>Signaltap II acquisition can be done simultaneously with Nios II control</a:t>
            </a:r>
            <a:r>
              <a:rPr lang="en-GB" altLang="en-US"/>
              <a:t>.</a:t>
            </a:r>
          </a:p>
          <a:p>
            <a:pPr eaLnBrk="1" hangingPunct="1">
              <a:buFontTx/>
              <a:buNone/>
            </a:pPr>
            <a:endParaRPr lang="en-GB" altLang="en-US"/>
          </a:p>
          <a:p>
            <a:pPr eaLnBrk="1" hangingPunct="1">
              <a:spcBef>
                <a:spcPct val="50000"/>
              </a:spcBef>
            </a:pPr>
            <a:endParaRPr lang="en-US" altLang="en-US" sz="3600"/>
          </a:p>
        </p:txBody>
      </p:sp>
      <p:sp>
        <p:nvSpPr>
          <p:cNvPr id="123908" name="Slide Number Placeholder 5">
            <a:extLst>
              <a:ext uri="{FF2B5EF4-FFF2-40B4-BE49-F238E27FC236}">
                <a16:creationId xmlns:a16="http://schemas.microsoft.com/office/drawing/2014/main" id="{1E2BCDAA-7A63-49F6-BE4A-B88C5918E66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FCCD28D9-CA86-42BE-A31B-DB3D82EA15A4}" type="slidenum">
              <a:rPr lang="en-GB" altLang="en-US" smtClean="0">
                <a:solidFill>
                  <a:schemeClr val="tx1"/>
                </a:solidFill>
                <a:latin typeface="Arial" panose="020B0604020202020204" pitchFamily="34" charset="0"/>
              </a:rPr>
              <a:pPr fontAlgn="base">
                <a:spcBef>
                  <a:spcPct val="0"/>
                </a:spcBef>
                <a:spcAft>
                  <a:spcPct val="0"/>
                </a:spcAft>
                <a:buFontTx/>
                <a:buNone/>
              </a:pPr>
              <a:t>60</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a:extLst>
              <a:ext uri="{FF2B5EF4-FFF2-40B4-BE49-F238E27FC236}">
                <a16:creationId xmlns:a16="http://schemas.microsoft.com/office/drawing/2014/main" id="{03F0CCB5-28D9-4C89-812A-9869BFE227F3}"/>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TestBench</a:t>
            </a:r>
            <a:endParaRPr lang="en-US" altLang="en-US">
              <a:latin typeface="Intel Clear" panose="020B0604020203020204" pitchFamily="34" charset="0"/>
              <a:cs typeface="Intel Clear" panose="020B0604020203020204" pitchFamily="34" charset="0"/>
            </a:endParaRPr>
          </a:p>
        </p:txBody>
      </p:sp>
      <p:sp>
        <p:nvSpPr>
          <p:cNvPr id="102403" name="Rectangle 3">
            <a:extLst>
              <a:ext uri="{FF2B5EF4-FFF2-40B4-BE49-F238E27FC236}">
                <a16:creationId xmlns:a16="http://schemas.microsoft.com/office/drawing/2014/main" id="{86ED29A8-A5EC-48AB-8050-9DA5C9C311E4}"/>
              </a:ext>
            </a:extLst>
          </p:cNvPr>
          <p:cNvSpPr>
            <a:spLocks noGrp="1"/>
          </p:cNvSpPr>
          <p:nvPr>
            <p:ph sz="quarter" idx="11"/>
          </p:nvPr>
        </p:nvSpPr>
        <p:spPr>
          <a:xfrm>
            <a:off x="290513" y="838200"/>
            <a:ext cx="8413750" cy="4886325"/>
          </a:xfrm>
        </p:spPr>
        <p:txBody>
          <a:bodyPr/>
          <a:lstStyle/>
          <a:p>
            <a:pPr eaLnBrk="1" hangingPunct="1">
              <a:spcBef>
                <a:spcPct val="50000"/>
              </a:spcBef>
            </a:pPr>
            <a:r>
              <a:rPr lang="en-GB" altLang="en-US" sz="1600">
                <a:solidFill>
                  <a:srgbClr val="FF0000"/>
                </a:solidFill>
              </a:rPr>
              <a:t>First steps :</a:t>
            </a:r>
          </a:p>
          <a:p>
            <a:pPr marL="342900" indent="-342900" eaLnBrk="1" hangingPunct="1">
              <a:spcBef>
                <a:spcPct val="50000"/>
              </a:spcBef>
              <a:buFont typeface="+mj-lt"/>
              <a:buAutoNum type="arabicPeriod"/>
            </a:pPr>
            <a:r>
              <a:rPr lang="en-GB" altLang="en-US" sz="1600">
                <a:solidFill>
                  <a:srgbClr val="FF0000"/>
                </a:solidFill>
              </a:rPr>
              <a:t>Open </a:t>
            </a:r>
            <a:r>
              <a:rPr lang="en-GB" altLang="en-US" sz="1600" dirty="0">
                <a:solidFill>
                  <a:srgbClr val="FF0000"/>
                </a:solidFill>
              </a:rPr>
              <a:t>a </a:t>
            </a:r>
            <a:r>
              <a:rPr lang="en-GB" altLang="en-US" sz="1600" dirty="0" err="1">
                <a:solidFill>
                  <a:srgbClr val="FF0000"/>
                </a:solidFill>
              </a:rPr>
              <a:t>Nios</a:t>
            </a:r>
            <a:r>
              <a:rPr lang="en-GB" altLang="en-US" sz="1600" dirty="0">
                <a:solidFill>
                  <a:srgbClr val="FF0000"/>
                </a:solidFill>
              </a:rPr>
              <a:t> </a:t>
            </a:r>
            <a:r>
              <a:rPr lang="en-GB" altLang="en-US" sz="1600">
                <a:solidFill>
                  <a:srgbClr val="FF0000"/>
                </a:solidFill>
              </a:rPr>
              <a:t>II 20.3 Command Shell </a:t>
            </a:r>
            <a:r>
              <a:rPr lang="en-GB" altLang="en-US" sz="1600" dirty="0">
                <a:solidFill>
                  <a:srgbClr val="FF0000"/>
                </a:solidFill>
              </a:rPr>
              <a:t>and go to the </a:t>
            </a:r>
            <a:r>
              <a:rPr lang="en-GB" altLang="en-US" sz="1600">
                <a:solidFill>
                  <a:srgbClr val="FF0000"/>
                </a:solidFill>
              </a:rPr>
              <a:t>simulation directory (see section “Running the software” on how to change the directory in an easy way) </a:t>
            </a:r>
          </a:p>
          <a:p>
            <a:pPr marL="342900" indent="-342900" eaLnBrk="1" hangingPunct="1">
              <a:spcBef>
                <a:spcPct val="50000"/>
              </a:spcBef>
              <a:buFont typeface="+mj-lt"/>
              <a:buAutoNum type="arabicPeriod"/>
            </a:pPr>
            <a:r>
              <a:rPr lang="en-GB" altLang="en-US" sz="1600">
                <a:solidFill>
                  <a:srgbClr val="FF0000"/>
                </a:solidFill>
              </a:rPr>
              <a:t>Run dos2unix –k *</a:t>
            </a:r>
          </a:p>
          <a:p>
            <a:pPr marL="342900" indent="-342900" eaLnBrk="1" hangingPunct="1">
              <a:spcBef>
                <a:spcPct val="50000"/>
              </a:spcBef>
              <a:buFont typeface="+mj-lt"/>
              <a:buAutoNum type="arabicPeriod"/>
            </a:pPr>
            <a:r>
              <a:rPr lang="en-GB" altLang="en-US" sz="1600">
                <a:solidFill>
                  <a:srgbClr val="FF0000"/>
                </a:solidFill>
              </a:rPr>
              <a:t>Run  ./create</a:t>
            </a:r>
            <a:r>
              <a:rPr lang="en-GB" altLang="en-US" sz="1600" dirty="0" err="1">
                <a:solidFill>
                  <a:srgbClr val="FF0000"/>
                </a:solidFill>
              </a:rPr>
              <a:t>_simscript</a:t>
            </a:r>
            <a:r>
              <a:rPr lang="en-GB" altLang="en-US" sz="1600" err="1">
                <a:solidFill>
                  <a:srgbClr val="FF0000"/>
                </a:solidFill>
              </a:rPr>
              <a:t>.</a:t>
            </a:r>
            <a:r>
              <a:rPr lang="en-GB" altLang="en-US" sz="1600">
                <a:solidFill>
                  <a:srgbClr val="FF0000"/>
                </a:solidFill>
              </a:rPr>
              <a:t>bsh (for Windows)</a:t>
            </a:r>
          </a:p>
          <a:p>
            <a:pPr eaLnBrk="1" hangingPunct="1">
              <a:spcBef>
                <a:spcPct val="50000"/>
              </a:spcBef>
            </a:pPr>
            <a:r>
              <a:rPr lang="en-GB" altLang="en-US" sz="1600">
                <a:solidFill>
                  <a:srgbClr val="FF0000"/>
                </a:solidFill>
              </a:rPr>
              <a:t>On linux use ./create_simscript_arc.bsh (for ARC/Linux environments) instead. </a:t>
            </a:r>
          </a:p>
          <a:p>
            <a:pPr eaLnBrk="1" hangingPunct="1">
              <a:spcBef>
                <a:spcPct val="50000"/>
              </a:spcBef>
            </a:pPr>
            <a:r>
              <a:rPr lang="en-GB" altLang="en-US" sz="1600">
                <a:solidFill>
                  <a:srgbClr val="FF0000"/>
                </a:solidFill>
              </a:rPr>
              <a:t>This </a:t>
            </a:r>
            <a:r>
              <a:rPr lang="en-GB" altLang="en-US" sz="1600" dirty="0">
                <a:solidFill>
                  <a:srgbClr val="FF0000"/>
                </a:solidFill>
              </a:rPr>
              <a:t>will create the necessary simulation scripts to match your own environment.</a:t>
            </a:r>
          </a:p>
          <a:p>
            <a:pPr eaLnBrk="1" hangingPunct="1">
              <a:spcBef>
                <a:spcPct val="50000"/>
              </a:spcBef>
            </a:pPr>
            <a:r>
              <a:rPr lang="en-GB" altLang="en-US" sz="1400" dirty="0"/>
              <a:t>When using </a:t>
            </a:r>
            <a:r>
              <a:rPr lang="en-GB" altLang="en-US" sz="1400" dirty="0" err="1"/>
              <a:t>Modelsim</a:t>
            </a:r>
            <a:r>
              <a:rPr lang="en-GB" altLang="en-US" sz="1400" dirty="0"/>
              <a:t> SE (or PE) or </a:t>
            </a:r>
            <a:r>
              <a:rPr lang="en-GB" altLang="en-US" sz="1400" dirty="0" err="1"/>
              <a:t>Questasim</a:t>
            </a:r>
            <a:r>
              <a:rPr lang="en-GB" altLang="en-US" sz="1400" dirty="0"/>
              <a:t> (tested with </a:t>
            </a:r>
            <a:r>
              <a:rPr lang="en-GB" altLang="en-US" sz="1400" dirty="0" err="1"/>
              <a:t>QuestaSim</a:t>
            </a:r>
            <a:r>
              <a:rPr lang="en-GB" altLang="en-US" sz="1400" dirty="0"/>
              <a:t> 10.5c)</a:t>
            </a:r>
          </a:p>
          <a:p>
            <a:pPr lvl="1" eaLnBrk="1" hangingPunct="1">
              <a:spcBef>
                <a:spcPct val="50000"/>
              </a:spcBef>
              <a:buFont typeface="Arial" panose="020B0604020202020204" pitchFamily="34" charset="0"/>
              <a:buChar char="–"/>
            </a:pPr>
            <a:r>
              <a:rPr lang="en-GB" altLang="en-US" sz="1100" dirty="0"/>
              <a:t>Go to the folder ../simulation/mentor</a:t>
            </a:r>
          </a:p>
          <a:p>
            <a:pPr lvl="1" eaLnBrk="1" hangingPunct="1">
              <a:spcBef>
                <a:spcPct val="50000"/>
              </a:spcBef>
              <a:buFont typeface="Arial" panose="020B0604020202020204" pitchFamily="34" charset="0"/>
              <a:buChar char="–"/>
            </a:pPr>
            <a:r>
              <a:rPr lang="en-GB" altLang="en-US" sz="1100" dirty="0"/>
              <a:t>Run ‘Sim.do’ do compile and simulate everything (when there are no libraries yet)</a:t>
            </a:r>
          </a:p>
          <a:p>
            <a:pPr lvl="1" eaLnBrk="1" hangingPunct="1">
              <a:spcBef>
                <a:spcPct val="50000"/>
              </a:spcBef>
              <a:buFont typeface="Arial" panose="020B0604020202020204" pitchFamily="34" charset="0"/>
              <a:buChar char="–"/>
            </a:pPr>
            <a:r>
              <a:rPr lang="en-GB" altLang="en-US" sz="1100" dirty="0"/>
              <a:t>Run ‘Resim.do’ when libraries already exist to re-compile only the design files and simulate the testbench </a:t>
            </a:r>
          </a:p>
          <a:p>
            <a:pPr eaLnBrk="1" hangingPunct="1">
              <a:spcBef>
                <a:spcPct val="50000"/>
              </a:spcBef>
            </a:pPr>
            <a:r>
              <a:rPr lang="en-GB" altLang="en-US" sz="1400" dirty="0"/>
              <a:t>The simulation files can be found in the ‘</a:t>
            </a:r>
            <a:r>
              <a:rPr lang="en-GB" altLang="en-US" sz="1400" dirty="0">
                <a:solidFill>
                  <a:schemeClr val="accent1"/>
                </a:solidFill>
              </a:rPr>
              <a:t>simulation/mentor</a:t>
            </a:r>
            <a:r>
              <a:rPr lang="en-GB" altLang="en-US" sz="1400" dirty="0"/>
              <a:t>’ directory</a:t>
            </a:r>
          </a:p>
          <a:p>
            <a:pPr eaLnBrk="1" hangingPunct="1">
              <a:spcBef>
                <a:spcPct val="50000"/>
              </a:spcBef>
            </a:pPr>
            <a:r>
              <a:rPr lang="en-GB" altLang="en-US" sz="1400"/>
              <a:t>After lane alignement has been achieved the testbench will also insert 2 errors (each resulting in 4 biterrors) which are reported by the testbench. </a:t>
            </a:r>
          </a:p>
          <a:p>
            <a:pPr eaLnBrk="1" hangingPunct="1">
              <a:spcBef>
                <a:spcPct val="50000"/>
              </a:spcBef>
            </a:pPr>
            <a:r>
              <a:rPr lang="en-GB" altLang="en-US" sz="1400"/>
              <a:t>Note that the testbench contains 2 instances of the Superlite II design to mimic the hardware setup and to validate the system implementation and lane swapping between the 2 is done differently</a:t>
            </a:r>
          </a:p>
        </p:txBody>
      </p:sp>
      <p:sp>
        <p:nvSpPr>
          <p:cNvPr id="102404" name="Slide Number Placeholder 3">
            <a:extLst>
              <a:ext uri="{FF2B5EF4-FFF2-40B4-BE49-F238E27FC236}">
                <a16:creationId xmlns:a16="http://schemas.microsoft.com/office/drawing/2014/main" id="{D85506A2-FE61-4999-98EB-9561D6782661}"/>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10B75C3E-69EE-4DAD-8659-7687DB7ADCC6}" type="slidenum">
              <a:rPr lang="en-GB" altLang="en-US" smtClean="0">
                <a:solidFill>
                  <a:schemeClr val="tx1"/>
                </a:solidFill>
                <a:latin typeface="Arial" panose="020B0604020202020204" pitchFamily="34" charset="0"/>
              </a:rPr>
              <a:pPr fontAlgn="base">
                <a:spcBef>
                  <a:spcPct val="0"/>
                </a:spcBef>
                <a:spcAft>
                  <a:spcPct val="0"/>
                </a:spcAft>
                <a:buFontTx/>
                <a:buNone/>
              </a:pPr>
              <a:t>61</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a:extLst>
              <a:ext uri="{FF2B5EF4-FFF2-40B4-BE49-F238E27FC236}">
                <a16:creationId xmlns:a16="http://schemas.microsoft.com/office/drawing/2014/main" id="{3C383580-8EB1-4321-B3E0-1343CF27CD52}"/>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Deliverables</a:t>
            </a:r>
            <a:endParaRPr lang="en-US" altLang="en-US">
              <a:latin typeface="Intel Clear" panose="020B0604020203020204" pitchFamily="34" charset="0"/>
              <a:cs typeface="Intel Clear" panose="020B0604020203020204" pitchFamily="34" charset="0"/>
            </a:endParaRPr>
          </a:p>
        </p:txBody>
      </p:sp>
      <p:sp>
        <p:nvSpPr>
          <p:cNvPr id="128003" name="Rectangle 3">
            <a:extLst>
              <a:ext uri="{FF2B5EF4-FFF2-40B4-BE49-F238E27FC236}">
                <a16:creationId xmlns:a16="http://schemas.microsoft.com/office/drawing/2014/main" id="{6B68B7C6-6A99-4C62-8D82-1DE851C6EA45}"/>
              </a:ext>
            </a:extLst>
          </p:cNvPr>
          <p:cNvSpPr>
            <a:spLocks noGrp="1"/>
          </p:cNvSpPr>
          <p:nvPr>
            <p:ph sz="quarter" idx="11"/>
          </p:nvPr>
        </p:nvSpPr>
        <p:spPr>
          <a:xfrm>
            <a:off x="488950" y="990601"/>
            <a:ext cx="8413750" cy="5270500"/>
          </a:xfrm>
        </p:spPr>
        <p:txBody>
          <a:bodyPr/>
          <a:lstStyle/>
          <a:p>
            <a:pPr eaLnBrk="1" hangingPunct="1">
              <a:spcBef>
                <a:spcPct val="50000"/>
              </a:spcBef>
            </a:pPr>
            <a:r>
              <a:rPr lang="en-GB" altLang="en-US" sz="2000"/>
              <a:t>Quartus 20.3 archive (B158) which contains the demo design files, the software source files, ttk_helper_s10.tcl scripts and the testbench files.</a:t>
            </a:r>
          </a:p>
          <a:p>
            <a:pPr eaLnBrk="1" hangingPunct="1">
              <a:spcBef>
                <a:spcPct val="50000"/>
              </a:spcBef>
            </a:pPr>
            <a:r>
              <a:rPr lang="en-GB" altLang="en-US" sz="2000"/>
              <a:t>The testbenches can be found after restoring the archive: &lt;restored_project&gt;/simulation</a:t>
            </a:r>
          </a:p>
          <a:p>
            <a:pPr eaLnBrk="1" hangingPunct="1">
              <a:spcBef>
                <a:spcPct val="50000"/>
              </a:spcBef>
            </a:pPr>
            <a:r>
              <a:rPr lang="en-GB" altLang="en-US" sz="2000"/>
              <a:t>The software source files can be found after restoring the archive in the &lt;restored_project&gt;/software/app and &lt;restored_project&gt;/software/bsp folders/ </a:t>
            </a:r>
          </a:p>
          <a:p>
            <a:pPr eaLnBrk="1" hangingPunct="1">
              <a:spcBef>
                <a:spcPct val="50000"/>
              </a:spcBef>
            </a:pPr>
            <a:r>
              <a:rPr lang="en-GB" altLang="en-US" sz="2000"/>
              <a:t>The software executables.</a:t>
            </a:r>
          </a:p>
          <a:p>
            <a:pPr eaLnBrk="1" hangingPunct="1">
              <a:spcBef>
                <a:spcPct val="50000"/>
              </a:spcBef>
            </a:pPr>
            <a:r>
              <a:rPr lang="en-GB" altLang="en-US" sz="2000"/>
              <a:t>SOF File.</a:t>
            </a:r>
          </a:p>
          <a:p>
            <a:pPr eaLnBrk="1" hangingPunct="1">
              <a:spcBef>
                <a:spcPct val="50000"/>
              </a:spcBef>
            </a:pPr>
            <a:r>
              <a:rPr lang="en-GB" altLang="en-US" sz="2000"/>
              <a:t>ttk_helper_s10.tcl file in the /scripts folder</a:t>
            </a:r>
          </a:p>
          <a:p>
            <a:pPr eaLnBrk="1" hangingPunct="1">
              <a:spcBef>
                <a:spcPct val="50000"/>
              </a:spcBef>
            </a:pPr>
            <a:r>
              <a:rPr lang="en-GB" altLang="en-US" sz="2000"/>
              <a:t>This document.</a:t>
            </a:r>
          </a:p>
          <a:p>
            <a:pPr eaLnBrk="1" hangingPunct="1">
              <a:spcBef>
                <a:spcPct val="50000"/>
              </a:spcBef>
            </a:pPr>
            <a:endParaRPr lang="en-GB" altLang="en-US" sz="2000"/>
          </a:p>
        </p:txBody>
      </p:sp>
      <p:sp>
        <p:nvSpPr>
          <p:cNvPr id="128004" name="Slide Number Placeholder 3">
            <a:extLst>
              <a:ext uri="{FF2B5EF4-FFF2-40B4-BE49-F238E27FC236}">
                <a16:creationId xmlns:a16="http://schemas.microsoft.com/office/drawing/2014/main" id="{6736A37E-8F34-4B02-BAD9-954592074244}"/>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0C1E733C-E3F1-41A5-B237-DA271A07132C}" type="slidenum">
              <a:rPr lang="en-GB" altLang="en-US" smtClean="0">
                <a:solidFill>
                  <a:schemeClr val="tx1"/>
                </a:solidFill>
                <a:latin typeface="Arial" panose="020B0604020202020204" pitchFamily="34" charset="0"/>
              </a:rPr>
              <a:pPr fontAlgn="base">
                <a:spcBef>
                  <a:spcPct val="0"/>
                </a:spcBef>
                <a:spcAft>
                  <a:spcPct val="0"/>
                </a:spcAft>
                <a:buFontTx/>
                <a:buNone/>
              </a:pPr>
              <a:t>62</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a:extLst>
              <a:ext uri="{FF2B5EF4-FFF2-40B4-BE49-F238E27FC236}">
                <a16:creationId xmlns:a16="http://schemas.microsoft.com/office/drawing/2014/main" id="{0AAF5251-0BFB-4A20-A180-8B050A1E447E}"/>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Status &amp; Revision</a:t>
            </a:r>
            <a:endParaRPr lang="en-US" altLang="en-US">
              <a:latin typeface="Intel Clear" panose="020B0604020203020204" pitchFamily="34" charset="0"/>
              <a:cs typeface="Intel Clear" panose="020B0604020203020204" pitchFamily="34" charset="0"/>
            </a:endParaRPr>
          </a:p>
        </p:txBody>
      </p:sp>
      <p:sp>
        <p:nvSpPr>
          <p:cNvPr id="130051" name="Rectangle 3">
            <a:extLst>
              <a:ext uri="{FF2B5EF4-FFF2-40B4-BE49-F238E27FC236}">
                <a16:creationId xmlns:a16="http://schemas.microsoft.com/office/drawing/2014/main" id="{511E403B-2BD5-41B5-B217-A532A16673A3}"/>
              </a:ext>
            </a:extLst>
          </p:cNvPr>
          <p:cNvSpPr>
            <a:spLocks noGrp="1"/>
          </p:cNvSpPr>
          <p:nvPr>
            <p:ph idx="1"/>
          </p:nvPr>
        </p:nvSpPr>
        <p:spPr>
          <a:xfrm>
            <a:off x="455613" y="1066800"/>
            <a:ext cx="8228012" cy="5105400"/>
          </a:xfrm>
        </p:spPr>
        <p:txBody>
          <a:bodyPr>
            <a:normAutofit/>
          </a:bodyPr>
          <a:lstStyle/>
          <a:p>
            <a:pPr eaLnBrk="1" hangingPunct="1">
              <a:spcBef>
                <a:spcPct val="50000"/>
              </a:spcBef>
            </a:pPr>
            <a:r>
              <a:rPr lang="en-GB" altLang="en-US"/>
              <a:t>V20.3 : November 26</a:t>
            </a:r>
            <a:r>
              <a:rPr lang="en-GB" altLang="en-US" baseline="30000"/>
              <a:t>th</a:t>
            </a:r>
            <a:r>
              <a:rPr lang="en-GB" altLang="en-US"/>
              <a:t> 2020</a:t>
            </a:r>
          </a:p>
          <a:p>
            <a:pPr lvl="1" eaLnBrk="1" hangingPunct="1">
              <a:spcBef>
                <a:spcPct val="50000"/>
              </a:spcBef>
            </a:pPr>
            <a:r>
              <a:rPr lang="en-GB" altLang="en-US"/>
              <a:t>Initial release of the 12.5Gpbs version which is based on the 25.8 Gbps version released earlier but this version has lower latency as it allows to use low latency mode and uses embedded features inside the enhanced PCS : scrambler/descrambler and block synchronization.</a:t>
            </a:r>
          </a:p>
          <a:p>
            <a:pPr lvl="1" eaLnBrk="1" hangingPunct="1">
              <a:spcBef>
                <a:spcPct val="50000"/>
              </a:spcBef>
            </a:pPr>
            <a:r>
              <a:rPr lang="en-GB" altLang="en-US"/>
              <a:t>Succesfully tested with 5 meter DAC cable.</a:t>
            </a:r>
            <a:endParaRPr lang="en-GB" altLang="en-US" sz="1400"/>
          </a:p>
          <a:p>
            <a:pPr eaLnBrk="1" hangingPunct="1">
              <a:spcBef>
                <a:spcPct val="50000"/>
              </a:spcBef>
            </a:pPr>
            <a:endParaRPr lang="en-GB" altLang="en-US"/>
          </a:p>
          <a:p>
            <a:pPr eaLnBrk="1" hangingPunct="1">
              <a:spcBef>
                <a:spcPct val="50000"/>
              </a:spcBef>
            </a:pPr>
            <a:endParaRPr lang="en-GB" altLang="en-US"/>
          </a:p>
          <a:p>
            <a:pPr eaLnBrk="1" hangingPunct="1">
              <a:spcBef>
                <a:spcPct val="50000"/>
              </a:spcBef>
            </a:pPr>
            <a:endParaRPr lang="en-GB" altLang="en-US"/>
          </a:p>
        </p:txBody>
      </p:sp>
      <p:sp>
        <p:nvSpPr>
          <p:cNvPr id="130052" name="Slide Number Placeholder 3">
            <a:extLst>
              <a:ext uri="{FF2B5EF4-FFF2-40B4-BE49-F238E27FC236}">
                <a16:creationId xmlns:a16="http://schemas.microsoft.com/office/drawing/2014/main" id="{DD39D3C6-0ADE-43A8-B0D4-B05B9D63B01F}"/>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5921174D-74D4-4047-ACF6-EBD4AE378272}" type="slidenum">
              <a:rPr lang="en-GB" altLang="en-US" smtClean="0">
                <a:solidFill>
                  <a:schemeClr val="tx1"/>
                </a:solidFill>
                <a:latin typeface="Arial" panose="020B0604020202020204" pitchFamily="34" charset="0"/>
              </a:rPr>
              <a:pPr fontAlgn="base">
                <a:spcBef>
                  <a:spcPct val="0"/>
                </a:spcBef>
                <a:spcAft>
                  <a:spcPct val="0"/>
                </a:spcAft>
                <a:buFontTx/>
                <a:buNone/>
              </a:pPr>
              <a:t>63</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124930108"/>
      </p:ext>
    </p:extLst>
  </p:cSld>
  <p:clrMapOvr>
    <a:masterClrMapping/>
  </p:clrMapOvr>
  <p:transition spd="med">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D3C5549D-0A73-4985-BF8A-5085D4E2B95B}"/>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Feedback and/or Questions?</a:t>
            </a:r>
            <a:endParaRPr lang="en-US" altLang="en-US">
              <a:latin typeface="Intel Clear" panose="020B0604020203020204" pitchFamily="34" charset="0"/>
              <a:cs typeface="Intel Clear" panose="020B0604020203020204" pitchFamily="34" charset="0"/>
            </a:endParaRPr>
          </a:p>
        </p:txBody>
      </p:sp>
      <p:sp>
        <p:nvSpPr>
          <p:cNvPr id="134147" name="Rectangle 3">
            <a:extLst>
              <a:ext uri="{FF2B5EF4-FFF2-40B4-BE49-F238E27FC236}">
                <a16:creationId xmlns:a16="http://schemas.microsoft.com/office/drawing/2014/main" id="{98B4B465-CBCA-4251-B567-12E9E4B0A015}"/>
              </a:ext>
            </a:extLst>
          </p:cNvPr>
          <p:cNvSpPr>
            <a:spLocks noGrp="1"/>
          </p:cNvSpPr>
          <p:nvPr>
            <p:ph idx="1"/>
          </p:nvPr>
        </p:nvSpPr>
        <p:spPr/>
        <p:txBody>
          <a:bodyPr/>
          <a:lstStyle/>
          <a:p>
            <a:pPr eaLnBrk="1" hangingPunct="1">
              <a:spcBef>
                <a:spcPct val="50000"/>
              </a:spcBef>
            </a:pPr>
            <a:r>
              <a:rPr lang="en-GB" altLang="en-US" sz="2000"/>
              <a:t>Peter Schepers (</a:t>
            </a:r>
            <a:r>
              <a:rPr lang="en-GB" altLang="en-US" sz="2000">
                <a:hlinkClick r:id="rId3"/>
              </a:rPr>
              <a:t>peter.schepers@intel.com</a:t>
            </a:r>
            <a:r>
              <a:rPr lang="en-GB" altLang="en-US" sz="2000"/>
              <a:t> )</a:t>
            </a:r>
          </a:p>
          <a:p>
            <a:pPr eaLnBrk="1" hangingPunct="1">
              <a:spcBef>
                <a:spcPct val="50000"/>
              </a:spcBef>
            </a:pPr>
            <a:r>
              <a:rPr lang="en-GB" altLang="en-US" sz="2000"/>
              <a:t>+32 495 57 32 22</a:t>
            </a:r>
          </a:p>
        </p:txBody>
      </p:sp>
      <p:sp>
        <p:nvSpPr>
          <p:cNvPr id="134148" name="Slide Number Placeholder 3">
            <a:extLst>
              <a:ext uri="{FF2B5EF4-FFF2-40B4-BE49-F238E27FC236}">
                <a16:creationId xmlns:a16="http://schemas.microsoft.com/office/drawing/2014/main" id="{3A3F89A3-3126-4F92-A5DA-0228A5E4FD00}"/>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0B497159-7CC4-489D-BA6C-D3C5B97BE2E1}" type="slidenum">
              <a:rPr lang="en-GB" altLang="en-US" smtClean="0">
                <a:solidFill>
                  <a:schemeClr val="tx1"/>
                </a:solidFill>
                <a:latin typeface="Arial" panose="020B0604020202020204" pitchFamily="34" charset="0"/>
              </a:rPr>
              <a:pPr fontAlgn="base">
                <a:spcBef>
                  <a:spcPct val="0"/>
                </a:spcBef>
                <a:spcAft>
                  <a:spcPct val="0"/>
                </a:spcAft>
                <a:buFontTx/>
                <a:buNone/>
              </a:pPr>
              <a:t>64</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81ADD103-A806-4D4F-8753-A01044923093}"/>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II V4’ Concept (continued)</a:t>
            </a:r>
          </a:p>
        </p:txBody>
      </p:sp>
      <p:sp>
        <p:nvSpPr>
          <p:cNvPr id="10243" name="Rectangle 3">
            <a:extLst>
              <a:ext uri="{FF2B5EF4-FFF2-40B4-BE49-F238E27FC236}">
                <a16:creationId xmlns:a16="http://schemas.microsoft.com/office/drawing/2014/main" id="{714883B5-FB02-4255-B2C1-C7DC652D4EBC}"/>
              </a:ext>
            </a:extLst>
          </p:cNvPr>
          <p:cNvSpPr>
            <a:spLocks noGrp="1" noChangeArrowheads="1"/>
          </p:cNvSpPr>
          <p:nvPr>
            <p:ph sz="quarter" idx="11"/>
          </p:nvPr>
        </p:nvSpPr>
        <p:spPr>
          <a:xfrm>
            <a:off x="411163" y="1268413"/>
            <a:ext cx="8504237" cy="5029200"/>
          </a:xfrm>
        </p:spPr>
        <p:txBody>
          <a:bodyPr rtlCol="0">
            <a:normAutofit/>
          </a:bodyPr>
          <a:lstStyle/>
          <a:p>
            <a:pPr eaLnBrk="1" hangingPunct="1">
              <a:lnSpc>
                <a:spcPct val="80000"/>
              </a:lnSpc>
            </a:pPr>
            <a:r>
              <a:rPr lang="en-GB" altLang="en-US" sz="1600"/>
              <a:t>The </a:t>
            </a:r>
            <a:r>
              <a:rPr lang="en-GB" altLang="en-US" sz="1600" dirty="0" err="1"/>
              <a:t>Superlite</a:t>
            </a:r>
            <a:r>
              <a:rPr lang="en-GB" altLang="en-US" sz="1600" dirty="0"/>
              <a:t> II V4 TX module will automatically pause Tx user data if needed to insert idle and alignment characters and will also pause Tx user data based on the “ready” received from the Native PHY (as it is working in overspeed).  So the </a:t>
            </a:r>
            <a:r>
              <a:rPr lang="en-GB" altLang="en-US" sz="1600" dirty="0" err="1"/>
              <a:t>userdata</a:t>
            </a:r>
            <a:r>
              <a:rPr lang="en-GB" altLang="en-US" sz="1600" dirty="0"/>
              <a:t> needs to be able to immediately stop sending traffic. If this is not possible one can add an additional FIFO with a slower running write clock.</a:t>
            </a:r>
            <a:endParaRPr lang="en-GB" sz="1600" dirty="0"/>
          </a:p>
          <a:p>
            <a:pPr eaLnBrk="1" fontAlgn="auto" hangingPunct="1">
              <a:lnSpc>
                <a:spcPct val="80000"/>
              </a:lnSpc>
              <a:spcAft>
                <a:spcPts val="0"/>
              </a:spcAft>
              <a:defRPr/>
            </a:pPr>
            <a:endParaRPr lang="en-GB" sz="1600" b="1" dirty="0"/>
          </a:p>
          <a:p>
            <a:pPr eaLnBrk="1" fontAlgn="auto" hangingPunct="1">
              <a:lnSpc>
                <a:spcPct val="80000"/>
              </a:lnSpc>
              <a:spcAft>
                <a:spcPts val="0"/>
              </a:spcAft>
              <a:defRPr/>
            </a:pPr>
            <a:r>
              <a:rPr lang="en-GB" sz="1600" dirty="0"/>
              <a:t>User data is always 64 bit per lane because of the 64b66b encoding</a:t>
            </a:r>
            <a:r>
              <a:rPr lang="en-GB" sz="1600"/>
              <a:t>. </a:t>
            </a:r>
          </a:p>
          <a:p>
            <a:pPr eaLnBrk="1" fontAlgn="auto" hangingPunct="1">
              <a:lnSpc>
                <a:spcPct val="80000"/>
              </a:lnSpc>
              <a:spcAft>
                <a:spcPts val="0"/>
              </a:spcAft>
              <a:defRPr/>
            </a:pPr>
            <a:r>
              <a:rPr lang="en-GB" sz="1600">
                <a:solidFill>
                  <a:srgbClr val="00B050"/>
                </a:solidFill>
              </a:rPr>
              <a:t>Efficiency is calculated as (Read_Length)/(Read_Length + Idle_Length) * 64/66, so e.g. for the parameters used in the demo design : 1056/(1056+7) * 64/66 = 96.33%. By increasing the Read_Length the efficiency/net rate can be increased.</a:t>
            </a:r>
          </a:p>
        </p:txBody>
      </p:sp>
      <p:sp>
        <p:nvSpPr>
          <p:cNvPr id="22532" name="Slide Number Placeholder 3">
            <a:extLst>
              <a:ext uri="{FF2B5EF4-FFF2-40B4-BE49-F238E27FC236}">
                <a16:creationId xmlns:a16="http://schemas.microsoft.com/office/drawing/2014/main" id="{EC6AD078-B696-4B57-855A-A95C0BDCB7C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DD269CC2-5EFE-40D3-8B99-B512061EC674}" type="slidenum">
              <a:rPr lang="en-GB" altLang="en-US" smtClean="0">
                <a:solidFill>
                  <a:schemeClr val="tx1"/>
                </a:solidFill>
                <a:latin typeface="Arial" panose="020B0604020202020204" pitchFamily="34" charset="0"/>
              </a:rPr>
              <a:pPr fontAlgn="base">
                <a:spcBef>
                  <a:spcPct val="0"/>
                </a:spcBef>
                <a:spcAft>
                  <a:spcPct val="0"/>
                </a:spcAft>
                <a:buFontTx/>
                <a:buNone/>
              </a:pPr>
              <a:t>7</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79926187"/>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3B08D32E-76C8-49B7-B7FD-84F207E39622}"/>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SuperLite II V4 2x4 lane Demo Design</a:t>
            </a:r>
          </a:p>
        </p:txBody>
      </p:sp>
      <p:sp>
        <p:nvSpPr>
          <p:cNvPr id="24579" name="Rectangle 3">
            <a:extLst>
              <a:ext uri="{FF2B5EF4-FFF2-40B4-BE49-F238E27FC236}">
                <a16:creationId xmlns:a16="http://schemas.microsoft.com/office/drawing/2014/main" id="{0ED76ACC-E560-47D8-86A0-6608A2056237}"/>
              </a:ext>
            </a:extLst>
          </p:cNvPr>
          <p:cNvSpPr>
            <a:spLocks noGrp="1"/>
          </p:cNvSpPr>
          <p:nvPr>
            <p:ph sz="quarter" idx="11"/>
          </p:nvPr>
        </p:nvSpPr>
        <p:spPr>
          <a:xfrm>
            <a:off x="455613" y="914400"/>
            <a:ext cx="8504237" cy="5029200"/>
          </a:xfrm>
        </p:spPr>
        <p:txBody>
          <a:bodyPr/>
          <a:lstStyle/>
          <a:p>
            <a:pPr eaLnBrk="1" hangingPunct="1">
              <a:lnSpc>
                <a:spcPct val="90000"/>
              </a:lnSpc>
            </a:pPr>
            <a:r>
              <a:rPr lang="en-US" altLang="en-US"/>
              <a:t>Goals :</a:t>
            </a:r>
          </a:p>
          <a:p>
            <a:pPr lvl="1" eaLnBrk="1" hangingPunct="1">
              <a:lnSpc>
                <a:spcPct val="90000"/>
              </a:lnSpc>
            </a:pPr>
            <a:r>
              <a:rPr lang="en-GB" altLang="en-US" sz="1400"/>
              <a:t>Demonstrate the Superlite II V4 concept on Stratix10 GX</a:t>
            </a:r>
          </a:p>
          <a:p>
            <a:pPr lvl="2" eaLnBrk="1" hangingPunct="1">
              <a:lnSpc>
                <a:spcPct val="90000"/>
              </a:lnSpc>
            </a:pPr>
            <a:r>
              <a:rPr lang="en-GB" altLang="en-US" sz="1400"/>
              <a:t>Use Stratix10 GX Signal Integrity board as platform for demonstration.</a:t>
            </a:r>
          </a:p>
          <a:p>
            <a:pPr lvl="3" eaLnBrk="1" hangingPunct="1">
              <a:lnSpc>
                <a:spcPct val="90000"/>
              </a:lnSpc>
            </a:pPr>
            <a:r>
              <a:rPr lang="en-GB" altLang="en-US"/>
              <a:t>Uses 2 Superlite II V4 demo instances (each with their own packet generator and checker). Each instance (or “phy”) is connected to the QSFP28 module</a:t>
            </a:r>
          </a:p>
          <a:p>
            <a:pPr lvl="3" eaLnBrk="1" hangingPunct="1">
              <a:lnSpc>
                <a:spcPct val="90000"/>
              </a:lnSpc>
            </a:pPr>
            <a:r>
              <a:rPr lang="en-GB" altLang="en-US"/>
              <a:t>Full system validation can be done using either a DAC cable (various length) or Fiber Optic connection using QSFP+ modules (in this case the datarate should be run at the Fiber Optics rate (typically 10.3125 Gbps)</a:t>
            </a:r>
          </a:p>
          <a:p>
            <a:pPr lvl="3" eaLnBrk="1" hangingPunct="1">
              <a:lnSpc>
                <a:spcPct val="90000"/>
              </a:lnSpc>
            </a:pPr>
            <a:r>
              <a:rPr lang="en-GB" altLang="en-US">
                <a:solidFill>
                  <a:srgbClr val="00B050"/>
                </a:solidFill>
              </a:rPr>
              <a:t>Due to the layout of the RevD board one of the QSFP28 lane assignments are swapped making it ideal to test the V4 functionality.</a:t>
            </a:r>
          </a:p>
          <a:p>
            <a:pPr lvl="2" eaLnBrk="1" hangingPunct="1">
              <a:lnSpc>
                <a:spcPct val="90000"/>
              </a:lnSpc>
            </a:pPr>
            <a:r>
              <a:rPr lang="en-GB" altLang="en-US" sz="1400"/>
              <a:t>Line rate in this demo is 12.5Gbps per lane but could be go all the way up to 28.3 Gbps (See the 25.78125 Gbps demo design that is also available)</a:t>
            </a:r>
          </a:p>
          <a:p>
            <a:pPr lvl="2" eaLnBrk="1" hangingPunct="1">
              <a:lnSpc>
                <a:spcPct val="90000"/>
              </a:lnSpc>
            </a:pPr>
            <a:r>
              <a:rPr lang="en-GB" altLang="en-US" sz="1400"/>
              <a:t>4 lanes will be used for each phy, therefore aggregate line rate is 50 Gbps per phy</a:t>
            </a:r>
          </a:p>
          <a:p>
            <a:pPr lvl="2" eaLnBrk="1" hangingPunct="1">
              <a:lnSpc>
                <a:spcPct val="90000"/>
              </a:lnSpc>
            </a:pPr>
            <a:r>
              <a:rPr lang="en-GB" altLang="en-US" sz="1400"/>
              <a:t>User data width is 256-bits (64 bits per lane) per phy</a:t>
            </a:r>
          </a:p>
          <a:p>
            <a:pPr lvl="2" eaLnBrk="1" hangingPunct="1">
              <a:lnSpc>
                <a:spcPct val="90000"/>
              </a:lnSpc>
            </a:pPr>
            <a:r>
              <a:rPr lang="en-GB" altLang="en-US" sz="1400"/>
              <a:t>Actual throughput depends on the configured “read time” and “idle time” parameters. In the demo the “read time” is 1056 clock cycles and “idle time” is 7 clock cycles but these can be easily changed. The “read time” would normally be set at a higher value like e.g. 67584 clock cycles in order to increase the efficiency.</a:t>
            </a:r>
          </a:p>
          <a:p>
            <a:pPr lvl="2" eaLnBrk="1" hangingPunct="1">
              <a:lnSpc>
                <a:spcPct val="90000"/>
              </a:lnSpc>
            </a:pPr>
            <a:r>
              <a:rPr lang="en-GB" altLang="en-US" sz="1400"/>
              <a:t>The user data is generated based on the 189.3939 Mhz clock generated by the Native PHY (data rate divided by 66). As it receives backpressures from the Superlite II V4 Tx module the data will be halted at specific times </a:t>
            </a:r>
          </a:p>
          <a:p>
            <a:pPr lvl="2" eaLnBrk="1" hangingPunct="1">
              <a:lnSpc>
                <a:spcPct val="90000"/>
              </a:lnSpc>
            </a:pPr>
            <a:r>
              <a:rPr lang="en-GB" altLang="en-US" sz="1400"/>
              <a:t>To create the 256 bit user data in each phy a combination of different counterpatterns and prbspatterns are used across the 4 lanes of each phy</a:t>
            </a:r>
          </a:p>
        </p:txBody>
      </p:sp>
      <p:sp>
        <p:nvSpPr>
          <p:cNvPr id="24580" name="Slide Number Placeholder 3">
            <a:extLst>
              <a:ext uri="{FF2B5EF4-FFF2-40B4-BE49-F238E27FC236}">
                <a16:creationId xmlns:a16="http://schemas.microsoft.com/office/drawing/2014/main" id="{41A0A667-18B2-4F79-909A-CBC04E27BEC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AF0EABE-D4C2-4B3B-BCBD-35BF90255624}" type="slidenum">
              <a:rPr lang="en-GB" altLang="en-US" smtClean="0">
                <a:solidFill>
                  <a:schemeClr val="tx1"/>
                </a:solidFill>
                <a:latin typeface="Arial" panose="020B0604020202020204" pitchFamily="34" charset="0"/>
              </a:rPr>
              <a:pPr fontAlgn="base">
                <a:spcBef>
                  <a:spcPct val="0"/>
                </a:spcBef>
                <a:spcAft>
                  <a:spcPct val="0"/>
                </a:spcAft>
                <a:buFontTx/>
                <a:buNone/>
              </a:pPr>
              <a:t>8</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231F466E-A1E1-45BC-8301-7F40452BF3E2}"/>
              </a:ext>
            </a:extLst>
          </p:cNvPr>
          <p:cNvSpPr>
            <a:spLocks noGrp="1"/>
          </p:cNvSpPr>
          <p:nvPr>
            <p:ph type="title"/>
          </p:nvPr>
        </p:nvSpPr>
        <p:spPr>
          <a:xfrm>
            <a:off x="488950" y="401638"/>
            <a:ext cx="8397875" cy="779462"/>
          </a:xfrm>
        </p:spPr>
        <p:txBody>
          <a:bodyPr/>
          <a:lstStyle/>
          <a:p>
            <a:pPr eaLnBrk="1" hangingPunct="1"/>
            <a:r>
              <a:rPr lang="en-US" altLang="en-US">
                <a:latin typeface="Intel Clear" panose="020B0604020203020204" pitchFamily="34" charset="0"/>
                <a:cs typeface="Intel Clear" panose="020B0604020203020204" pitchFamily="34" charset="0"/>
              </a:rPr>
              <a:t>Goals (continued)</a:t>
            </a:r>
          </a:p>
        </p:txBody>
      </p:sp>
      <p:sp>
        <p:nvSpPr>
          <p:cNvPr id="26627" name="Rectangle 3">
            <a:extLst>
              <a:ext uri="{FF2B5EF4-FFF2-40B4-BE49-F238E27FC236}">
                <a16:creationId xmlns:a16="http://schemas.microsoft.com/office/drawing/2014/main" id="{2A75DB0C-D606-44A9-B952-913465806F9C}"/>
              </a:ext>
            </a:extLst>
          </p:cNvPr>
          <p:cNvSpPr>
            <a:spLocks noGrp="1"/>
          </p:cNvSpPr>
          <p:nvPr>
            <p:ph sz="quarter" idx="11"/>
          </p:nvPr>
        </p:nvSpPr>
        <p:spPr>
          <a:xfrm>
            <a:off x="488950" y="1374775"/>
            <a:ext cx="8413750" cy="4886325"/>
          </a:xfrm>
        </p:spPr>
        <p:txBody>
          <a:bodyPr/>
          <a:lstStyle/>
          <a:p>
            <a:pPr eaLnBrk="1" hangingPunct="1">
              <a:lnSpc>
                <a:spcPct val="80000"/>
              </a:lnSpc>
            </a:pPr>
            <a:r>
              <a:rPr lang="en-US" altLang="en-US"/>
              <a:t>Goals :</a:t>
            </a:r>
          </a:p>
          <a:p>
            <a:pPr lvl="1" eaLnBrk="1" hangingPunct="1">
              <a:buFont typeface="Arial" panose="020B0604020202020204" pitchFamily="34" charset="0"/>
              <a:buChar char="–"/>
            </a:pPr>
            <a:r>
              <a:rPr lang="en-GB" altLang="en-US"/>
              <a:t>Use Reconfiguration Management Interface for Native PHY and LC PLL through QSYS system.</a:t>
            </a:r>
          </a:p>
          <a:p>
            <a:pPr lvl="1" eaLnBrk="1" hangingPunct="1">
              <a:buFont typeface="Arial" panose="020B0604020202020204" pitchFamily="34" charset="0"/>
              <a:buChar char="–"/>
            </a:pPr>
            <a:r>
              <a:rPr lang="en-GB" altLang="en-US"/>
              <a:t>Through NDME Transceiver Toolkit  support is automatically available.</a:t>
            </a:r>
          </a:p>
          <a:p>
            <a:pPr lvl="1" eaLnBrk="1" hangingPunct="1">
              <a:lnSpc>
                <a:spcPct val="80000"/>
              </a:lnSpc>
              <a:buFont typeface="Arial" panose="020B0604020202020204" pitchFamily="34" charset="0"/>
              <a:buChar char="–"/>
            </a:pPr>
            <a:r>
              <a:rPr lang="en-GB" altLang="en-US"/>
              <a:t>Use Nios II processor as controller/monitor</a:t>
            </a:r>
          </a:p>
          <a:p>
            <a:pPr lvl="1" eaLnBrk="1" hangingPunct="1">
              <a:lnSpc>
                <a:spcPct val="80000"/>
              </a:lnSpc>
              <a:buFont typeface="Arial" panose="020B0604020202020204" pitchFamily="34" charset="0"/>
              <a:buChar char="–"/>
            </a:pPr>
            <a:r>
              <a:rPr lang="en-GB" altLang="en-US"/>
              <a:t>Allows to perform ODI Measurement from within the Nios command shell, measuring both 2D eye as well as bathtub curve on the selected lane and provide statistics (Eye height, width etc).</a:t>
            </a:r>
          </a:p>
          <a:p>
            <a:pPr lvl="1" eaLnBrk="1" hangingPunct="1">
              <a:lnSpc>
                <a:spcPct val="80000"/>
              </a:lnSpc>
              <a:buFont typeface="Arial" panose="020B0604020202020204" pitchFamily="34" charset="0"/>
              <a:buChar char="–"/>
            </a:pPr>
            <a:r>
              <a:rPr lang="en-GB" altLang="en-US"/>
              <a:t>Includes PMA sweep functionality</a:t>
            </a:r>
          </a:p>
          <a:p>
            <a:pPr lvl="1" eaLnBrk="1" hangingPunct="1">
              <a:lnSpc>
                <a:spcPct val="80000"/>
              </a:lnSpc>
              <a:buFont typeface="Arial" panose="020B0604020202020204" pitchFamily="34" charset="0"/>
              <a:buChar char="–"/>
            </a:pPr>
            <a:r>
              <a:rPr lang="en-GB" altLang="en-US"/>
              <a:t>Includes Testbench</a:t>
            </a:r>
          </a:p>
          <a:p>
            <a:pPr lvl="1"/>
            <a:r>
              <a:rPr lang="en-GB" altLang="en-US">
                <a:solidFill>
                  <a:srgbClr val="00B050"/>
                </a:solidFill>
              </a:rPr>
              <a:t>Supports background calibration.</a:t>
            </a:r>
          </a:p>
          <a:p>
            <a:pPr lvl="1"/>
            <a:r>
              <a:rPr lang="en-GB" altLang="en-US">
                <a:solidFill>
                  <a:srgbClr val="00B050"/>
                </a:solidFill>
              </a:rPr>
              <a:t>I2C support for the QSFP28 modules with automatic readout of capabilities.</a:t>
            </a:r>
          </a:p>
          <a:p>
            <a:pPr lvl="1"/>
            <a:r>
              <a:rPr lang="en-GB" altLang="en-US">
                <a:solidFill>
                  <a:srgbClr val="00B050"/>
                </a:solidFill>
              </a:rPr>
              <a:t>software executable (.elf) is part of the program memory.</a:t>
            </a:r>
          </a:p>
          <a:p>
            <a:pPr lvl="1" eaLnBrk="1" hangingPunct="1">
              <a:lnSpc>
                <a:spcPct val="80000"/>
              </a:lnSpc>
              <a:buFont typeface="Arial" panose="020B0604020202020204" pitchFamily="34" charset="0"/>
              <a:buChar char="–"/>
            </a:pPr>
            <a:endParaRPr lang="en-GB" altLang="en-US"/>
          </a:p>
        </p:txBody>
      </p:sp>
      <p:sp>
        <p:nvSpPr>
          <p:cNvPr id="26628" name="Slide Number Placeholder 3">
            <a:extLst>
              <a:ext uri="{FF2B5EF4-FFF2-40B4-BE49-F238E27FC236}">
                <a16:creationId xmlns:a16="http://schemas.microsoft.com/office/drawing/2014/main" id="{1D4C2B5F-64CC-4F64-BE5F-7709B24587F7}"/>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C342897-5709-4F0E-AE9D-9E3B31082728}" type="slidenum">
              <a:rPr lang="en-US" altLang="en-US" smtClean="0">
                <a:solidFill>
                  <a:schemeClr val="tx1"/>
                </a:solidFill>
                <a:latin typeface="Arial" panose="020B0604020202020204" pitchFamily="34" charset="0"/>
              </a:rPr>
              <a:pPr fontAlgn="base">
                <a:spcBef>
                  <a:spcPct val="0"/>
                </a:spcBef>
                <a:spcAft>
                  <a:spcPct val="0"/>
                </a:spcAft>
                <a:buFontTx/>
                <a:buNone/>
              </a:pPr>
              <a:t>9</a:t>
            </a:fld>
            <a:endParaRPr lang="en-US" altLang="en-US">
              <a:solidFill>
                <a:schemeClr val="tx1"/>
              </a:solidFill>
              <a:latin typeface="Arial" panose="020B0604020202020204" pitchFamily="34" charset="0"/>
            </a:endParaRPr>
          </a:p>
        </p:txBody>
      </p:sp>
    </p:spTree>
  </p:cSld>
  <p:clrMapOvr>
    <a:masterClrMapping/>
  </p:clrMapOvr>
  <p:transition spd="med">
    <p:fade/>
  </p:transition>
</p:sld>
</file>

<file path=ppt/theme/theme1.xml><?xml version="1.0" encoding="utf-8"?>
<a:theme xmlns:a="http://schemas.openxmlformats.org/drawingml/2006/main" name="Intel_widescreen_default">
  <a:themeElements>
    <a:clrScheme name="Intel Color Palette">
      <a:dk1>
        <a:sysClr val="windowText" lastClr="000000"/>
      </a:dk1>
      <a:lt1>
        <a:sysClr val="window" lastClr="FFFFFF"/>
      </a:lt1>
      <a:dk2>
        <a:srgbClr val="003C71"/>
      </a:dk2>
      <a:lt2>
        <a:srgbClr val="B1BABF"/>
      </a:lt2>
      <a:accent1>
        <a:srgbClr val="0071C5"/>
      </a:accent1>
      <a:accent2>
        <a:srgbClr val="00AEEF"/>
      </a:accent2>
      <a:accent3>
        <a:srgbClr val="F3D54E"/>
      </a:accent3>
      <a:accent4>
        <a:srgbClr val="FFA300"/>
      </a:accent4>
      <a:accent5>
        <a:srgbClr val="FC4C02"/>
      </a:accent5>
      <a:accent6>
        <a:srgbClr val="C3D600"/>
      </a:accent6>
      <a:hlink>
        <a:srgbClr val="0071C5"/>
      </a:hlink>
      <a:folHlink>
        <a:srgbClr val="00AEEF"/>
      </a:folHlink>
    </a:clrScheme>
    <a:fontScheme name="Intel Clear">
      <a:majorFont>
        <a:latin typeface="Intel Clear"/>
        <a:ea typeface=""/>
        <a:cs typeface=""/>
      </a:majorFont>
      <a:minorFont>
        <a:latin typeface="Intel Cle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vert="horz" wrap="square" lIns="0" tIns="0" rIns="0" bIns="0" rtlCol="0">
        <a:spAutoFit/>
      </a:bodyPr>
      <a:lstStyle>
        <a:defPPr>
          <a:defRPr sz="1100" dirty="0" err="1" smtClean="0">
            <a:solidFill>
              <a:srgbClr val="003C71"/>
            </a:solidFill>
          </a:defRPr>
        </a:defPPr>
      </a:lstStyle>
    </a:txDef>
  </a:objectDefaults>
  <a:extraClrSchemeLst/>
  <a:extLst>
    <a:ext uri="{05A4C25C-085E-4340-85A3-A5531E510DB2}">
      <thm15:themeFamily xmlns:thm15="http://schemas.microsoft.com/office/thememl/2012/main" name="Intel_widescreen_default" id="{0D443FFB-5E50-47E4-880C-804FAEE8B8E7}" vid="{05BDCAD2-1038-44B1-80BF-2DC7EE1ECA7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Intel_widescreen_default</Template>
  <TotalTime>16830</TotalTime>
  <Words>5884</Words>
  <Application>Microsoft Office PowerPoint</Application>
  <PresentationFormat>On-screen Show (4:3)</PresentationFormat>
  <Paragraphs>444</Paragraphs>
  <Slides>64</Slides>
  <Notes>64</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64</vt:i4>
      </vt:variant>
    </vt:vector>
  </HeadingPairs>
  <TitlesOfParts>
    <vt:vector size="73" baseType="lpstr">
      <vt:lpstr>Arial</vt:lpstr>
      <vt:lpstr>Calibri</vt:lpstr>
      <vt:lpstr>Intel Clear</vt:lpstr>
      <vt:lpstr>Intel Clear Pro</vt:lpstr>
      <vt:lpstr>Symbol</vt:lpstr>
      <vt:lpstr>Times New Roman</vt:lpstr>
      <vt:lpstr>Wingdings</vt:lpstr>
      <vt:lpstr>Intel_widescreen_default</vt:lpstr>
      <vt:lpstr>Packager Shell Object</vt:lpstr>
      <vt:lpstr>Stratix10 GX ‘SuperLite II V4’ Demo Design V20.3 for the Stratix10 GX SI Board  (H-Tile  PRODUCTION) 8 Lanes @ 12.5 Gbps routed to the QSFP28 modules</vt:lpstr>
      <vt:lpstr>Introduction &amp; Motivation</vt:lpstr>
      <vt:lpstr>Introduction &amp; Motivation</vt:lpstr>
      <vt:lpstr>How to use Superlite II V4 in Packet mode ?</vt:lpstr>
      <vt:lpstr>‘SuperLite II V4’ Concept</vt:lpstr>
      <vt:lpstr>‘SuperLite II V4’ Concept</vt:lpstr>
      <vt:lpstr>‘Superlite II V4’ Concept (continued)</vt:lpstr>
      <vt:lpstr>SuperLite II V4 2x4 lane Demo Design</vt:lpstr>
      <vt:lpstr>Goals (continued)</vt:lpstr>
      <vt:lpstr>‘SuperLiteII V4’ Resources (one phy)</vt:lpstr>
      <vt:lpstr>PowerPoint Presentation</vt:lpstr>
      <vt:lpstr>‘txrx_pcs_64b66b’ Detailed blockdiagram</vt:lpstr>
      <vt:lpstr>Tx Path</vt:lpstr>
      <vt:lpstr>Tx Path (continued)</vt:lpstr>
      <vt:lpstr>Tx Path (continued)</vt:lpstr>
      <vt:lpstr>Rx Path</vt:lpstr>
      <vt:lpstr>Rx Path (continued)</vt:lpstr>
      <vt:lpstr>Rx Path (continued)</vt:lpstr>
      <vt:lpstr>Control Characters used in combination with XOFF</vt:lpstr>
      <vt:lpstr>Transceiver Configuration (1/6)</vt:lpstr>
      <vt:lpstr>Transceiver Configuration (2/6)</vt:lpstr>
      <vt:lpstr>Transceiver Configuration (3/6)</vt:lpstr>
      <vt:lpstr>Transceiver Configuration (4/6)</vt:lpstr>
      <vt:lpstr>Transceiver Configuration (5/6)</vt:lpstr>
      <vt:lpstr>Transceiver Configuration (6/6)</vt:lpstr>
      <vt:lpstr>Stratix 10 H-Tile Transceiver ATX PLL</vt:lpstr>
      <vt:lpstr>Transceiver Reset Controller</vt:lpstr>
      <vt:lpstr>Reconfig Management Interface.</vt:lpstr>
      <vt:lpstr>NDME Interface</vt:lpstr>
      <vt:lpstr>Timing Closure (Setup)</vt:lpstr>
      <vt:lpstr>Timing Closure (Hold)</vt:lpstr>
      <vt:lpstr>Nios II Control &amp; Monitoring</vt:lpstr>
      <vt:lpstr>Nios II Control &amp; Monitoring</vt:lpstr>
      <vt:lpstr>Nios 2 Output in Nios II SDK Shell (5 meter DAC)</vt:lpstr>
      <vt:lpstr>Status and PMA settings PHY 0 (5 meter DAC)</vt:lpstr>
      <vt:lpstr>Status and PMA settings PHY 1 (5 meter DAC)</vt:lpstr>
      <vt:lpstr>Sweep PMA settings</vt:lpstr>
      <vt:lpstr>Sweep PMA settings Example</vt:lpstr>
      <vt:lpstr>Available commands </vt:lpstr>
      <vt:lpstr>ODI Measurement</vt:lpstr>
      <vt:lpstr>2D Measurement </vt:lpstr>
      <vt:lpstr>Bathtub measurement</vt:lpstr>
      <vt:lpstr>2D Eye dump</vt:lpstr>
      <vt:lpstr>PowerPoint Presentation</vt:lpstr>
      <vt:lpstr>Option ‘y’ to measure all 2D eyes at once</vt:lpstr>
      <vt:lpstr>Measuring Latency</vt:lpstr>
      <vt:lpstr>Board setup</vt:lpstr>
      <vt:lpstr>Clock control</vt:lpstr>
      <vt:lpstr>Running the software (Option 1) </vt:lpstr>
      <vt:lpstr>Rebuilding the software (Option 2)</vt:lpstr>
      <vt:lpstr>Use of NDME (Optional)</vt:lpstr>
      <vt:lpstr>Use of NDME (Optional)</vt:lpstr>
      <vt:lpstr>Transceiver Toolkit and ttk_helper_s10.tcl script</vt:lpstr>
      <vt:lpstr>Identification of Native PHY and PLL’s</vt:lpstr>
      <vt:lpstr>Using Transceiver Toolkit (Optional)</vt:lpstr>
      <vt:lpstr>H-Tile Toolkit screenshot</vt:lpstr>
      <vt:lpstr>H-Tile Toolkit screenshot</vt:lpstr>
      <vt:lpstr>EyeQ Measurement (Ch0, after 5 of DAC cable (25.8Gbps)</vt:lpstr>
      <vt:lpstr>Demonstration on the board</vt:lpstr>
      <vt:lpstr>Signaltap II Debug Example</vt:lpstr>
      <vt:lpstr>TestBench</vt:lpstr>
      <vt:lpstr>Deliverables</vt:lpstr>
      <vt:lpstr>Status &amp; Revision</vt:lpstr>
      <vt:lpstr>Feedback and/or Questions?</vt:lpstr>
    </vt:vector>
  </TitlesOfParts>
  <Company>Altera Corp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jmoore</dc:creator>
  <cp:keywords>CTPClassification=CTP_NT</cp:keywords>
  <cp:lastModifiedBy>Schepers, Peter</cp:lastModifiedBy>
  <cp:revision>256</cp:revision>
  <cp:lastPrinted>2000-10-09T17:05:48Z</cp:lastPrinted>
  <dcterms:created xsi:type="dcterms:W3CDTF">2004-01-23T17:44:09Z</dcterms:created>
  <dcterms:modified xsi:type="dcterms:W3CDTF">2020-11-26T17:54:34Z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fbbf9e87-fdb5-42b5-bcb5-0b290a24980f</vt:lpwstr>
  </property>
  <property fmtid="{D5CDD505-2E9C-101B-9397-08002B2CF9AE}" pid="3" name="CTP_TimeStamp">
    <vt:lpwstr>2020-04-07 17:04:27Z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