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893" r:id="rId1"/>
  </p:sldMasterIdLst>
  <p:notesMasterIdLst>
    <p:notesMasterId r:id="rId55"/>
  </p:notesMasterIdLst>
  <p:handoutMasterIdLst>
    <p:handoutMasterId r:id="rId56"/>
  </p:handoutMasterIdLst>
  <p:sldIdLst>
    <p:sldId id="256" r:id="rId2"/>
    <p:sldId id="567" r:id="rId3"/>
    <p:sldId id="555" r:id="rId4"/>
    <p:sldId id="352" r:id="rId5"/>
    <p:sldId id="311" r:id="rId6"/>
    <p:sldId id="535" r:id="rId7"/>
    <p:sldId id="568" r:id="rId8"/>
    <p:sldId id="259" r:id="rId9"/>
    <p:sldId id="382" r:id="rId10"/>
    <p:sldId id="349" r:id="rId11"/>
    <p:sldId id="260" r:id="rId12"/>
    <p:sldId id="450" r:id="rId13"/>
    <p:sldId id="297" r:id="rId14"/>
    <p:sldId id="347" r:id="rId15"/>
    <p:sldId id="396" r:id="rId16"/>
    <p:sldId id="332" r:id="rId17"/>
    <p:sldId id="348" r:id="rId18"/>
    <p:sldId id="539" r:id="rId19"/>
    <p:sldId id="556" r:id="rId20"/>
    <p:sldId id="372" r:id="rId21"/>
    <p:sldId id="570" r:id="rId22"/>
    <p:sldId id="426" r:id="rId23"/>
    <p:sldId id="381" r:id="rId24"/>
    <p:sldId id="374" r:id="rId25"/>
    <p:sldId id="375" r:id="rId26"/>
    <p:sldId id="573" r:id="rId27"/>
    <p:sldId id="377" r:id="rId28"/>
    <p:sldId id="378" r:id="rId29"/>
    <p:sldId id="379" r:id="rId30"/>
    <p:sldId id="574" r:id="rId31"/>
    <p:sldId id="404" r:id="rId32"/>
    <p:sldId id="383" r:id="rId33"/>
    <p:sldId id="575" r:id="rId34"/>
    <p:sldId id="384" r:id="rId35"/>
    <p:sldId id="580" r:id="rId36"/>
    <p:sldId id="414" r:id="rId37"/>
    <p:sldId id="581" r:id="rId38"/>
    <p:sldId id="582" r:id="rId39"/>
    <p:sldId id="388" r:id="rId40"/>
    <p:sldId id="553" r:id="rId41"/>
    <p:sldId id="564" r:id="rId42"/>
    <p:sldId id="362" r:id="rId43"/>
    <p:sldId id="368" r:id="rId44"/>
    <p:sldId id="390" r:id="rId45"/>
    <p:sldId id="405" r:id="rId46"/>
    <p:sldId id="406" r:id="rId47"/>
    <p:sldId id="576" r:id="rId48"/>
    <p:sldId id="577" r:id="rId49"/>
    <p:sldId id="424" r:id="rId50"/>
    <p:sldId id="394" r:id="rId51"/>
    <p:sldId id="583" r:id="rId52"/>
    <p:sldId id="366" r:id="rId53"/>
    <p:sldId id="408" r:id="rId54"/>
  </p:sldIdLst>
  <p:sldSz cx="9144000" cy="6858000" type="screen4x3"/>
  <p:notesSz cx="6991350" cy="9282113"/>
  <p:defaultTextStyle>
    <a:defPPr>
      <a:defRPr lang="en-US"/>
    </a:defPPr>
    <a:lvl1pPr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5pPr>
    <a:lvl6pPr marL="2286000" algn="l" defTabSz="914400" rtl="0" eaLnBrk="1" latinLnBrk="0" hangingPunct="1">
      <a:defRPr kern="1200">
        <a:solidFill>
          <a:schemeClr val="tx1"/>
        </a:solidFill>
        <a:latin typeface="Intel Clear" panose="020B0604020203020204" pitchFamily="34" charset="0"/>
        <a:ea typeface="+mn-ea"/>
        <a:cs typeface="+mn-cs"/>
      </a:defRPr>
    </a:lvl6pPr>
    <a:lvl7pPr marL="2743200" algn="l" defTabSz="914400" rtl="0" eaLnBrk="1" latinLnBrk="0" hangingPunct="1">
      <a:defRPr kern="1200">
        <a:solidFill>
          <a:schemeClr val="tx1"/>
        </a:solidFill>
        <a:latin typeface="Intel Clear" panose="020B0604020203020204" pitchFamily="34" charset="0"/>
        <a:ea typeface="+mn-ea"/>
        <a:cs typeface="+mn-cs"/>
      </a:defRPr>
    </a:lvl7pPr>
    <a:lvl8pPr marL="3200400" algn="l" defTabSz="914400" rtl="0" eaLnBrk="1" latinLnBrk="0" hangingPunct="1">
      <a:defRPr kern="1200">
        <a:solidFill>
          <a:schemeClr val="tx1"/>
        </a:solidFill>
        <a:latin typeface="Intel Clear" panose="020B0604020203020204" pitchFamily="34" charset="0"/>
        <a:ea typeface="+mn-ea"/>
        <a:cs typeface="+mn-cs"/>
      </a:defRPr>
    </a:lvl8pPr>
    <a:lvl9pPr marL="3657600" algn="l" defTabSz="914400" rtl="0" eaLnBrk="1" latinLnBrk="0" hangingPunct="1">
      <a:defRPr kern="1200">
        <a:solidFill>
          <a:schemeClr val="tx1"/>
        </a:solidFill>
        <a:latin typeface="Intel Clear" panose="020B0604020203020204" pitchFamily="34" charset="0"/>
        <a:ea typeface="+mn-ea"/>
        <a:cs typeface="+mn-cs"/>
      </a:defRPr>
    </a:lvl9pPr>
  </p:defaultTextStyle>
  <p:extLst>
    <p:ext uri="{EFAFB233-063F-42B5-8137-9DF3F51BA10A}">
      <p15:sldGuideLst xmlns:p15="http://schemas.microsoft.com/office/powerpoint/2012/main">
        <p15:guide id="1" orient="horz" pos="4128">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DDDD"/>
    <a:srgbClr val="2D2D89"/>
    <a:srgbClr val="000066"/>
    <a:srgbClr val="3366CC"/>
    <a:srgbClr val="3333CC"/>
    <a:srgbClr val="A549DD"/>
    <a:srgbClr val="9B16CA"/>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864" autoAdjust="0"/>
    <p:restoredTop sz="94643" autoAdjust="0"/>
  </p:normalViewPr>
  <p:slideViewPr>
    <p:cSldViewPr>
      <p:cViewPr varScale="1">
        <p:scale>
          <a:sx n="104" d="100"/>
          <a:sy n="104" d="100"/>
        </p:scale>
        <p:origin x="2214" y="102"/>
      </p:cViewPr>
      <p:guideLst>
        <p:guide orient="horz" pos="4128"/>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81255CE9-B0FD-469E-A5FC-68DD95830453}"/>
              </a:ext>
            </a:extLst>
          </p:cNvPr>
          <p:cNvSpPr>
            <a:spLocks noGrp="1" noChangeArrowheads="1"/>
          </p:cNvSpPr>
          <p:nvPr>
            <p:ph type="hdr" sz="quarter"/>
          </p:nvPr>
        </p:nvSpPr>
        <p:spPr bwMode="auto">
          <a:xfrm>
            <a:off x="0" y="0"/>
            <a:ext cx="3048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200">
                <a:latin typeface="Arial" charset="0"/>
              </a:defRPr>
            </a:lvl1pPr>
          </a:lstStyle>
          <a:p>
            <a:pPr>
              <a:defRPr/>
            </a:pPr>
            <a:endParaRPr lang="en-US"/>
          </a:p>
        </p:txBody>
      </p:sp>
      <p:sp>
        <p:nvSpPr>
          <p:cNvPr id="15363" name="Rectangle 3">
            <a:extLst>
              <a:ext uri="{FF2B5EF4-FFF2-40B4-BE49-F238E27FC236}">
                <a16:creationId xmlns:a16="http://schemas.microsoft.com/office/drawing/2014/main" id="{45340D20-9209-4A32-A97C-4FDD384744E0}"/>
              </a:ext>
            </a:extLst>
          </p:cNvPr>
          <p:cNvSpPr>
            <a:spLocks noGrp="1" noChangeArrowheads="1"/>
          </p:cNvSpPr>
          <p:nvPr>
            <p:ph type="dt" sz="quarter" idx="1"/>
          </p:nvPr>
        </p:nvSpPr>
        <p:spPr bwMode="auto">
          <a:xfrm>
            <a:off x="3962400" y="0"/>
            <a:ext cx="3048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fontAlgn="auto" hangingPunct="1">
              <a:spcBef>
                <a:spcPts val="0"/>
              </a:spcBef>
              <a:spcAft>
                <a:spcPts val="0"/>
              </a:spcAft>
              <a:defRPr sz="1200">
                <a:latin typeface="Arial" charset="0"/>
              </a:defRPr>
            </a:lvl1pPr>
          </a:lstStyle>
          <a:p>
            <a:pPr>
              <a:defRPr/>
            </a:pPr>
            <a:endParaRPr lang="en-US"/>
          </a:p>
        </p:txBody>
      </p:sp>
      <p:sp>
        <p:nvSpPr>
          <p:cNvPr id="15364" name="Rectangle 4">
            <a:extLst>
              <a:ext uri="{FF2B5EF4-FFF2-40B4-BE49-F238E27FC236}">
                <a16:creationId xmlns:a16="http://schemas.microsoft.com/office/drawing/2014/main" id="{63B82251-56EF-472A-8F37-BDAFCB2A50A5}"/>
              </a:ext>
            </a:extLst>
          </p:cNvPr>
          <p:cNvSpPr>
            <a:spLocks noGrp="1" noChangeArrowheads="1"/>
          </p:cNvSpPr>
          <p:nvPr>
            <p:ph type="ftr" sz="quarter" idx="2"/>
          </p:nvPr>
        </p:nvSpPr>
        <p:spPr bwMode="auto">
          <a:xfrm>
            <a:off x="0" y="8839200"/>
            <a:ext cx="3048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fontAlgn="auto" hangingPunct="1">
              <a:spcBef>
                <a:spcPts val="0"/>
              </a:spcBef>
              <a:spcAft>
                <a:spcPts val="0"/>
              </a:spcAft>
              <a:defRPr sz="1200">
                <a:latin typeface="Arial" charset="0"/>
              </a:defRPr>
            </a:lvl1pPr>
          </a:lstStyle>
          <a:p>
            <a:pPr>
              <a:defRPr/>
            </a:pPr>
            <a:endParaRPr lang="en-US"/>
          </a:p>
        </p:txBody>
      </p:sp>
      <p:sp>
        <p:nvSpPr>
          <p:cNvPr id="15365" name="Rectangle 5">
            <a:extLst>
              <a:ext uri="{FF2B5EF4-FFF2-40B4-BE49-F238E27FC236}">
                <a16:creationId xmlns:a16="http://schemas.microsoft.com/office/drawing/2014/main" id="{0CB7BCC5-1C99-4AD1-9EA4-2C1336CB28FA}"/>
              </a:ext>
            </a:extLst>
          </p:cNvPr>
          <p:cNvSpPr>
            <a:spLocks noGrp="1" noChangeArrowheads="1"/>
          </p:cNvSpPr>
          <p:nvPr>
            <p:ph type="sldNum" sz="quarter" idx="3"/>
          </p:nvPr>
        </p:nvSpPr>
        <p:spPr bwMode="auto">
          <a:xfrm>
            <a:off x="3962400" y="8839200"/>
            <a:ext cx="3048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atin typeface="Calibri" panose="020F0502020204030204" pitchFamily="34" charset="0"/>
              </a:defRPr>
            </a:lvl1pPr>
          </a:lstStyle>
          <a:p>
            <a:pPr>
              <a:defRPr/>
            </a:pPr>
            <a:fld id="{7B5E7B99-960B-45FB-8855-3899EF2CBE8B}" type="slidenum">
              <a:rPr lang="en-US" altLang="en-US"/>
              <a:pPr>
                <a:defRPr/>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D36F7894-0B69-41E1-8148-EE94FA7CB40F}"/>
              </a:ext>
            </a:extLst>
          </p:cNvPr>
          <p:cNvSpPr>
            <a:spLocks noGrp="1" noChangeArrowheads="1"/>
          </p:cNvSpPr>
          <p:nvPr>
            <p:ph type="hdr" sz="quarter"/>
          </p:nvPr>
        </p:nvSpPr>
        <p:spPr bwMode="auto">
          <a:xfrm>
            <a:off x="0" y="0"/>
            <a:ext cx="3030538" cy="463550"/>
          </a:xfrm>
          <a:prstGeom prst="rect">
            <a:avLst/>
          </a:prstGeom>
          <a:noFill/>
          <a:ln w="9525">
            <a:noFill/>
            <a:miter lim="800000"/>
            <a:headEnd/>
            <a:tailEnd/>
          </a:ln>
          <a:effectLst/>
        </p:spPr>
        <p:txBody>
          <a:bodyPr vert="horz" wrap="square" lIns="92983" tIns="46491" rIns="92983" bIns="46491" numCol="1" anchor="t" anchorCtr="0" compatLnSpc="1">
            <a:prstTxWarp prst="textNoShape">
              <a:avLst/>
            </a:prstTxWarp>
          </a:bodyPr>
          <a:lstStyle>
            <a:lvl1pPr defTabSz="928688" eaLnBrk="1" fontAlgn="auto" hangingPunct="1">
              <a:spcBef>
                <a:spcPts val="0"/>
              </a:spcBef>
              <a:spcAft>
                <a:spcPts val="0"/>
              </a:spcAft>
              <a:defRPr sz="1200">
                <a:latin typeface="Arial" charset="0"/>
              </a:defRPr>
            </a:lvl1pPr>
          </a:lstStyle>
          <a:p>
            <a:pPr>
              <a:defRPr/>
            </a:pPr>
            <a:endParaRPr lang="en-US"/>
          </a:p>
        </p:txBody>
      </p:sp>
      <p:sp>
        <p:nvSpPr>
          <p:cNvPr id="12291" name="Rectangle 3">
            <a:extLst>
              <a:ext uri="{FF2B5EF4-FFF2-40B4-BE49-F238E27FC236}">
                <a16:creationId xmlns:a16="http://schemas.microsoft.com/office/drawing/2014/main" id="{88C6A6CB-1E0D-4B1C-9670-0E0F54D9FDBB}"/>
              </a:ext>
            </a:extLst>
          </p:cNvPr>
          <p:cNvSpPr>
            <a:spLocks noGrp="1" noChangeArrowheads="1"/>
          </p:cNvSpPr>
          <p:nvPr>
            <p:ph type="dt" idx="1"/>
          </p:nvPr>
        </p:nvSpPr>
        <p:spPr bwMode="auto">
          <a:xfrm>
            <a:off x="3960813" y="0"/>
            <a:ext cx="3030537" cy="463550"/>
          </a:xfrm>
          <a:prstGeom prst="rect">
            <a:avLst/>
          </a:prstGeom>
          <a:noFill/>
          <a:ln w="9525">
            <a:noFill/>
            <a:miter lim="800000"/>
            <a:headEnd/>
            <a:tailEnd/>
          </a:ln>
          <a:effectLst/>
        </p:spPr>
        <p:txBody>
          <a:bodyPr vert="horz" wrap="square" lIns="92983" tIns="46491" rIns="92983" bIns="46491" numCol="1" anchor="t" anchorCtr="0" compatLnSpc="1">
            <a:prstTxWarp prst="textNoShape">
              <a:avLst/>
            </a:prstTxWarp>
          </a:bodyPr>
          <a:lstStyle>
            <a:lvl1pPr algn="r" defTabSz="928688" eaLnBrk="1" fontAlgn="auto" hangingPunct="1">
              <a:spcBef>
                <a:spcPts val="0"/>
              </a:spcBef>
              <a:spcAft>
                <a:spcPts val="0"/>
              </a:spcAft>
              <a:defRPr sz="1200">
                <a:latin typeface="Arial" charset="0"/>
              </a:defRPr>
            </a:lvl1pPr>
          </a:lstStyle>
          <a:p>
            <a:pPr>
              <a:defRPr/>
            </a:pPr>
            <a:endParaRPr lang="en-US"/>
          </a:p>
        </p:txBody>
      </p:sp>
      <p:sp>
        <p:nvSpPr>
          <p:cNvPr id="10244" name="Rectangle 4">
            <a:extLst>
              <a:ext uri="{FF2B5EF4-FFF2-40B4-BE49-F238E27FC236}">
                <a16:creationId xmlns:a16="http://schemas.microsoft.com/office/drawing/2014/main" id="{AE2B2666-324C-4E5A-B8E5-5FE09525665E}"/>
              </a:ext>
            </a:extLst>
          </p:cNvPr>
          <p:cNvSpPr>
            <a:spLocks noGrp="1" noRot="1" noChangeAspect="1" noChangeArrowheads="1" noTextEdit="1"/>
          </p:cNvSpPr>
          <p:nvPr>
            <p:ph type="sldImg" idx="2"/>
          </p:nvPr>
        </p:nvSpPr>
        <p:spPr bwMode="auto">
          <a:xfrm>
            <a:off x="1174750" y="695325"/>
            <a:ext cx="4641850" cy="34813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a:extLst>
              <a:ext uri="{FF2B5EF4-FFF2-40B4-BE49-F238E27FC236}">
                <a16:creationId xmlns:a16="http://schemas.microsoft.com/office/drawing/2014/main" id="{9B755EFE-A2C3-459D-84C7-CA56EC5B0E7F}"/>
              </a:ext>
            </a:extLst>
          </p:cNvPr>
          <p:cNvSpPr>
            <a:spLocks noGrp="1" noChangeArrowheads="1"/>
          </p:cNvSpPr>
          <p:nvPr>
            <p:ph type="body" sz="quarter" idx="3"/>
          </p:nvPr>
        </p:nvSpPr>
        <p:spPr bwMode="auto">
          <a:xfrm>
            <a:off x="931863" y="4408488"/>
            <a:ext cx="5127625" cy="4178300"/>
          </a:xfrm>
          <a:prstGeom prst="rect">
            <a:avLst/>
          </a:prstGeom>
          <a:noFill/>
          <a:ln w="9525">
            <a:noFill/>
            <a:miter lim="800000"/>
            <a:headEnd/>
            <a:tailEnd/>
          </a:ln>
          <a:effectLst/>
        </p:spPr>
        <p:txBody>
          <a:bodyPr vert="horz" wrap="square" lIns="92983" tIns="46491" rIns="92983" bIns="46491"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294" name="Rectangle 6">
            <a:extLst>
              <a:ext uri="{FF2B5EF4-FFF2-40B4-BE49-F238E27FC236}">
                <a16:creationId xmlns:a16="http://schemas.microsoft.com/office/drawing/2014/main" id="{D659D3D5-64F2-4D81-8567-1CF5C27F2AE6}"/>
              </a:ext>
            </a:extLst>
          </p:cNvPr>
          <p:cNvSpPr>
            <a:spLocks noGrp="1" noChangeArrowheads="1"/>
          </p:cNvSpPr>
          <p:nvPr>
            <p:ph type="ftr" sz="quarter" idx="4"/>
          </p:nvPr>
        </p:nvSpPr>
        <p:spPr bwMode="auto">
          <a:xfrm>
            <a:off x="0" y="8818563"/>
            <a:ext cx="3030538" cy="463550"/>
          </a:xfrm>
          <a:prstGeom prst="rect">
            <a:avLst/>
          </a:prstGeom>
          <a:noFill/>
          <a:ln w="9525">
            <a:noFill/>
            <a:miter lim="800000"/>
            <a:headEnd/>
            <a:tailEnd/>
          </a:ln>
          <a:effectLst/>
        </p:spPr>
        <p:txBody>
          <a:bodyPr vert="horz" wrap="square" lIns="92983" tIns="46491" rIns="92983" bIns="46491" numCol="1" anchor="b" anchorCtr="0" compatLnSpc="1">
            <a:prstTxWarp prst="textNoShape">
              <a:avLst/>
            </a:prstTxWarp>
          </a:bodyPr>
          <a:lstStyle>
            <a:lvl1pPr defTabSz="928688" eaLnBrk="1" fontAlgn="auto" hangingPunct="1">
              <a:spcBef>
                <a:spcPts val="0"/>
              </a:spcBef>
              <a:spcAft>
                <a:spcPts val="0"/>
              </a:spcAft>
              <a:defRPr sz="1200">
                <a:latin typeface="Arial" charset="0"/>
              </a:defRPr>
            </a:lvl1pPr>
          </a:lstStyle>
          <a:p>
            <a:pPr>
              <a:defRPr/>
            </a:pPr>
            <a:endParaRPr lang="en-US"/>
          </a:p>
        </p:txBody>
      </p:sp>
      <p:sp>
        <p:nvSpPr>
          <p:cNvPr id="12295" name="Rectangle 7">
            <a:extLst>
              <a:ext uri="{FF2B5EF4-FFF2-40B4-BE49-F238E27FC236}">
                <a16:creationId xmlns:a16="http://schemas.microsoft.com/office/drawing/2014/main" id="{4BB23231-5DBC-4E57-9498-877ED7414961}"/>
              </a:ext>
            </a:extLst>
          </p:cNvPr>
          <p:cNvSpPr>
            <a:spLocks noGrp="1" noChangeArrowheads="1"/>
          </p:cNvSpPr>
          <p:nvPr>
            <p:ph type="sldNum" sz="quarter" idx="5"/>
          </p:nvPr>
        </p:nvSpPr>
        <p:spPr bwMode="auto">
          <a:xfrm>
            <a:off x="3960813" y="8818563"/>
            <a:ext cx="3030537" cy="463550"/>
          </a:xfrm>
          <a:prstGeom prst="rect">
            <a:avLst/>
          </a:prstGeom>
          <a:noFill/>
          <a:ln w="9525">
            <a:noFill/>
            <a:miter lim="800000"/>
            <a:headEnd/>
            <a:tailEnd/>
          </a:ln>
          <a:effectLst/>
        </p:spPr>
        <p:txBody>
          <a:bodyPr vert="horz" wrap="square" lIns="92983" tIns="46491" rIns="92983" bIns="46491" numCol="1" anchor="b" anchorCtr="0" compatLnSpc="1">
            <a:prstTxWarp prst="textNoShape">
              <a:avLst/>
            </a:prstTxWarp>
          </a:bodyPr>
          <a:lstStyle>
            <a:lvl1pPr algn="r" defTabSz="928688" eaLnBrk="1" hangingPunct="1">
              <a:defRPr sz="1200" smtClean="0">
                <a:latin typeface="Calibri" panose="020F0502020204030204" pitchFamily="34" charset="0"/>
              </a:defRPr>
            </a:lvl1pPr>
          </a:lstStyle>
          <a:p>
            <a:pPr>
              <a:defRPr/>
            </a:pPr>
            <a:fld id="{86526D55-CFB6-42F8-8760-FAFA345B2BA2}"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a:extLst>
              <a:ext uri="{FF2B5EF4-FFF2-40B4-BE49-F238E27FC236}">
                <a16:creationId xmlns:a16="http://schemas.microsoft.com/office/drawing/2014/main" id="{CFA6172B-4975-4E4D-947C-B3E1423CD8D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fld id="{270F33B3-D578-4708-8356-548F54670546}" type="slidenum">
              <a:rPr lang="en-US" altLang="en-US">
                <a:latin typeface="Arial" panose="020B0604020202020204" pitchFamily="34" charset="0"/>
              </a:rPr>
              <a:pPr/>
              <a:t>1</a:t>
            </a:fld>
            <a:endParaRPr lang="en-US" altLang="en-US">
              <a:latin typeface="Arial" panose="020B0604020202020204" pitchFamily="34" charset="0"/>
            </a:endParaRPr>
          </a:p>
        </p:txBody>
      </p:sp>
      <p:sp>
        <p:nvSpPr>
          <p:cNvPr id="13315" name="Rectangle 2">
            <a:extLst>
              <a:ext uri="{FF2B5EF4-FFF2-40B4-BE49-F238E27FC236}">
                <a16:creationId xmlns:a16="http://schemas.microsoft.com/office/drawing/2014/main" id="{CA636337-A17B-4EAD-8533-BF831EFDB7EA}"/>
              </a:ext>
            </a:extLst>
          </p:cNvPr>
          <p:cNvSpPr>
            <a:spLocks noGrp="1" noRot="1" noChangeAspect="1" noChangeArrowheads="1" noTextEdit="1"/>
          </p:cNvSpPr>
          <p:nvPr>
            <p:ph type="sldImg"/>
          </p:nvPr>
        </p:nvSpPr>
        <p:spPr>
          <a:ln/>
        </p:spPr>
      </p:sp>
      <p:sp>
        <p:nvSpPr>
          <p:cNvPr id="13316" name="Rectangle 3">
            <a:extLst>
              <a:ext uri="{FF2B5EF4-FFF2-40B4-BE49-F238E27FC236}">
                <a16:creationId xmlns:a16="http://schemas.microsoft.com/office/drawing/2014/main" id="{30E3C2A0-E456-4D27-95F0-89E012F3FB3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911E337E-13FC-495B-9793-90BA4572C2B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fld id="{897AF5B1-45B5-4F89-9FB7-F008F38B52C6}" type="slidenum">
              <a:rPr lang="en-US" altLang="en-US">
                <a:latin typeface="Arial" panose="020B0604020202020204" pitchFamily="34" charset="0"/>
              </a:rPr>
              <a:pPr/>
              <a:t>10</a:t>
            </a:fld>
            <a:endParaRPr lang="en-US" altLang="en-US">
              <a:latin typeface="Arial" panose="020B0604020202020204" pitchFamily="34" charset="0"/>
            </a:endParaRPr>
          </a:p>
        </p:txBody>
      </p:sp>
      <p:sp>
        <p:nvSpPr>
          <p:cNvPr id="29699" name="Rectangle 2">
            <a:extLst>
              <a:ext uri="{FF2B5EF4-FFF2-40B4-BE49-F238E27FC236}">
                <a16:creationId xmlns:a16="http://schemas.microsoft.com/office/drawing/2014/main" id="{1E23BED9-0DB4-413B-AC35-1E1D246D0A10}"/>
              </a:ext>
            </a:extLst>
          </p:cNvPr>
          <p:cNvSpPr>
            <a:spLocks noGrp="1" noRot="1" noChangeAspect="1" noChangeArrowheads="1" noTextEdit="1"/>
          </p:cNvSpPr>
          <p:nvPr>
            <p:ph type="sldImg"/>
          </p:nvPr>
        </p:nvSpPr>
        <p:spPr>
          <a:ln/>
        </p:spPr>
      </p:sp>
      <p:sp>
        <p:nvSpPr>
          <p:cNvPr id="29700" name="Rectangle 3">
            <a:extLst>
              <a:ext uri="{FF2B5EF4-FFF2-40B4-BE49-F238E27FC236}">
                <a16:creationId xmlns:a16="http://schemas.microsoft.com/office/drawing/2014/main" id="{DF7D7043-CCD7-4B16-B15B-BCAD1182E39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a:extLst>
              <a:ext uri="{FF2B5EF4-FFF2-40B4-BE49-F238E27FC236}">
                <a16:creationId xmlns:a16="http://schemas.microsoft.com/office/drawing/2014/main" id="{9C7790C0-1CE1-4197-9124-9B8F5D0AFFC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fld id="{10122439-ED5A-4C63-AD39-79E62E2ADA22}" type="slidenum">
              <a:rPr lang="en-US" altLang="en-US">
                <a:latin typeface="Arial" panose="020B0604020202020204" pitchFamily="34" charset="0"/>
              </a:rPr>
              <a:pPr/>
              <a:t>11</a:t>
            </a:fld>
            <a:endParaRPr lang="en-US" altLang="en-US">
              <a:latin typeface="Arial" panose="020B0604020202020204" pitchFamily="34" charset="0"/>
            </a:endParaRPr>
          </a:p>
        </p:txBody>
      </p:sp>
      <p:sp>
        <p:nvSpPr>
          <p:cNvPr id="31747" name="Rectangle 2">
            <a:extLst>
              <a:ext uri="{FF2B5EF4-FFF2-40B4-BE49-F238E27FC236}">
                <a16:creationId xmlns:a16="http://schemas.microsoft.com/office/drawing/2014/main" id="{53B82503-ECEB-4D8A-AB43-B0E0F4E8B7B9}"/>
              </a:ext>
            </a:extLst>
          </p:cNvPr>
          <p:cNvSpPr>
            <a:spLocks noGrp="1" noRot="1" noChangeAspect="1" noChangeArrowheads="1" noTextEdit="1"/>
          </p:cNvSpPr>
          <p:nvPr>
            <p:ph type="sldImg"/>
          </p:nvPr>
        </p:nvSpPr>
        <p:spPr>
          <a:ln/>
        </p:spPr>
      </p:sp>
      <p:sp>
        <p:nvSpPr>
          <p:cNvPr id="31748" name="Rectangle 3">
            <a:extLst>
              <a:ext uri="{FF2B5EF4-FFF2-40B4-BE49-F238E27FC236}">
                <a16:creationId xmlns:a16="http://schemas.microsoft.com/office/drawing/2014/main" id="{31570E5D-2B2D-4D1A-9490-A6D7EA1694A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a:extLst>
              <a:ext uri="{FF2B5EF4-FFF2-40B4-BE49-F238E27FC236}">
                <a16:creationId xmlns:a16="http://schemas.microsoft.com/office/drawing/2014/main" id="{D758B86F-39F6-4A2C-B100-D974939EB1F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27CBC48E-BF77-44CD-853A-163EDA371A81}" type="slidenum">
              <a:rPr lang="en-US" altLang="en-US" smtClean="0">
                <a:latin typeface="Arial" panose="020B0604020202020204" pitchFamily="34" charset="0"/>
              </a:rPr>
              <a:pPr fontAlgn="base">
                <a:spcBef>
                  <a:spcPct val="0"/>
                </a:spcBef>
                <a:spcAft>
                  <a:spcPct val="0"/>
                </a:spcAft>
              </a:pPr>
              <a:t>12</a:t>
            </a:fld>
            <a:endParaRPr lang="en-US" altLang="en-US">
              <a:latin typeface="Arial" panose="020B0604020202020204" pitchFamily="34" charset="0"/>
            </a:endParaRPr>
          </a:p>
        </p:txBody>
      </p:sp>
      <p:sp>
        <p:nvSpPr>
          <p:cNvPr id="31747" name="Rectangle 2">
            <a:extLst>
              <a:ext uri="{FF2B5EF4-FFF2-40B4-BE49-F238E27FC236}">
                <a16:creationId xmlns:a16="http://schemas.microsoft.com/office/drawing/2014/main" id="{9CB38597-B8FD-47C2-AEE1-E26AE33C0B7A}"/>
              </a:ext>
            </a:extLst>
          </p:cNvPr>
          <p:cNvSpPr>
            <a:spLocks noGrp="1" noRot="1" noChangeAspect="1" noChangeArrowheads="1" noTextEdit="1"/>
          </p:cNvSpPr>
          <p:nvPr>
            <p:ph type="sldImg"/>
          </p:nvPr>
        </p:nvSpPr>
        <p:spPr>
          <a:ln/>
        </p:spPr>
      </p:sp>
      <p:sp>
        <p:nvSpPr>
          <p:cNvPr id="31748" name="Rectangle 3">
            <a:extLst>
              <a:ext uri="{FF2B5EF4-FFF2-40B4-BE49-F238E27FC236}">
                <a16:creationId xmlns:a16="http://schemas.microsoft.com/office/drawing/2014/main" id="{9810DFD6-B37A-4223-9495-6F00BD11199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E0E920DD-AE70-4AAA-BC61-2B7DCB48992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fld id="{95A615F4-E2D7-47D2-B591-FD2E3E4F5D55}" type="slidenum">
              <a:rPr lang="en-US" altLang="en-US">
                <a:latin typeface="Arial" panose="020B0604020202020204" pitchFamily="34" charset="0"/>
              </a:rPr>
              <a:pPr/>
              <a:t>13</a:t>
            </a:fld>
            <a:endParaRPr lang="en-US" altLang="en-US">
              <a:latin typeface="Arial" panose="020B0604020202020204" pitchFamily="34" charset="0"/>
            </a:endParaRPr>
          </a:p>
        </p:txBody>
      </p:sp>
      <p:sp>
        <p:nvSpPr>
          <p:cNvPr id="33795" name="Rectangle 2">
            <a:extLst>
              <a:ext uri="{FF2B5EF4-FFF2-40B4-BE49-F238E27FC236}">
                <a16:creationId xmlns:a16="http://schemas.microsoft.com/office/drawing/2014/main" id="{A2C86E00-6248-4AC1-89DB-37490D71935C}"/>
              </a:ext>
            </a:extLst>
          </p:cNvPr>
          <p:cNvSpPr>
            <a:spLocks noGrp="1" noRot="1" noChangeAspect="1" noChangeArrowheads="1" noTextEdit="1"/>
          </p:cNvSpPr>
          <p:nvPr>
            <p:ph type="sldImg"/>
          </p:nvPr>
        </p:nvSpPr>
        <p:spPr>
          <a:ln/>
        </p:spPr>
      </p:sp>
      <p:sp>
        <p:nvSpPr>
          <p:cNvPr id="33796" name="Rectangle 3">
            <a:extLst>
              <a:ext uri="{FF2B5EF4-FFF2-40B4-BE49-F238E27FC236}">
                <a16:creationId xmlns:a16="http://schemas.microsoft.com/office/drawing/2014/main" id="{4F687BDB-0781-4D54-A5EF-814E081B6F0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a:extLst>
              <a:ext uri="{FF2B5EF4-FFF2-40B4-BE49-F238E27FC236}">
                <a16:creationId xmlns:a16="http://schemas.microsoft.com/office/drawing/2014/main" id="{84D55F5E-36EC-4DD0-8585-F961F996301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fld id="{6C0F9F05-2F3F-4660-9258-4D7ADC0556FA}" type="slidenum">
              <a:rPr lang="en-US" altLang="en-US">
                <a:latin typeface="Arial" panose="020B0604020202020204" pitchFamily="34" charset="0"/>
              </a:rPr>
              <a:pPr/>
              <a:t>14</a:t>
            </a:fld>
            <a:endParaRPr lang="en-US" altLang="en-US">
              <a:latin typeface="Arial" panose="020B0604020202020204" pitchFamily="34" charset="0"/>
            </a:endParaRPr>
          </a:p>
        </p:txBody>
      </p:sp>
      <p:sp>
        <p:nvSpPr>
          <p:cNvPr id="35843" name="Rectangle 2">
            <a:extLst>
              <a:ext uri="{FF2B5EF4-FFF2-40B4-BE49-F238E27FC236}">
                <a16:creationId xmlns:a16="http://schemas.microsoft.com/office/drawing/2014/main" id="{66BBA89F-83D4-43D3-8A09-5487250AE5C8}"/>
              </a:ext>
            </a:extLst>
          </p:cNvPr>
          <p:cNvSpPr>
            <a:spLocks noGrp="1" noRot="1" noChangeAspect="1" noChangeArrowheads="1" noTextEdit="1"/>
          </p:cNvSpPr>
          <p:nvPr>
            <p:ph type="sldImg"/>
          </p:nvPr>
        </p:nvSpPr>
        <p:spPr>
          <a:ln/>
        </p:spPr>
      </p:sp>
      <p:sp>
        <p:nvSpPr>
          <p:cNvPr id="35844" name="Rectangle 3">
            <a:extLst>
              <a:ext uri="{FF2B5EF4-FFF2-40B4-BE49-F238E27FC236}">
                <a16:creationId xmlns:a16="http://schemas.microsoft.com/office/drawing/2014/main" id="{0EEDDB89-7E79-4C9B-99DA-21DB769ED93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a:extLst>
              <a:ext uri="{FF2B5EF4-FFF2-40B4-BE49-F238E27FC236}">
                <a16:creationId xmlns:a16="http://schemas.microsoft.com/office/drawing/2014/main" id="{C292D07A-2657-461E-9899-E1CDAF575A8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fld id="{D127EE92-13FF-4293-9423-2FF5F1391A85}" type="slidenum">
              <a:rPr lang="en-US" altLang="en-US">
                <a:latin typeface="Arial" panose="020B0604020202020204" pitchFamily="34" charset="0"/>
              </a:rPr>
              <a:pPr/>
              <a:t>15</a:t>
            </a:fld>
            <a:endParaRPr lang="en-US" altLang="en-US">
              <a:latin typeface="Arial" panose="020B0604020202020204" pitchFamily="34" charset="0"/>
            </a:endParaRPr>
          </a:p>
        </p:txBody>
      </p:sp>
      <p:sp>
        <p:nvSpPr>
          <p:cNvPr id="37891" name="Rectangle 2">
            <a:extLst>
              <a:ext uri="{FF2B5EF4-FFF2-40B4-BE49-F238E27FC236}">
                <a16:creationId xmlns:a16="http://schemas.microsoft.com/office/drawing/2014/main" id="{BA018F88-2A61-425B-B487-F25FFDE8D080}"/>
              </a:ext>
            </a:extLst>
          </p:cNvPr>
          <p:cNvSpPr>
            <a:spLocks noGrp="1" noRot="1" noChangeAspect="1" noChangeArrowheads="1" noTextEdit="1"/>
          </p:cNvSpPr>
          <p:nvPr>
            <p:ph type="sldImg"/>
          </p:nvPr>
        </p:nvSpPr>
        <p:spPr>
          <a:ln/>
        </p:spPr>
      </p:sp>
      <p:sp>
        <p:nvSpPr>
          <p:cNvPr id="37892" name="Rectangle 3">
            <a:extLst>
              <a:ext uri="{FF2B5EF4-FFF2-40B4-BE49-F238E27FC236}">
                <a16:creationId xmlns:a16="http://schemas.microsoft.com/office/drawing/2014/main" id="{455D25DC-5AC9-48C5-BA0F-EFECCD8BF1A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a:extLst>
              <a:ext uri="{FF2B5EF4-FFF2-40B4-BE49-F238E27FC236}">
                <a16:creationId xmlns:a16="http://schemas.microsoft.com/office/drawing/2014/main" id="{FAC1657F-35AF-4CC5-A17B-7C882FFFF53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fld id="{CC312657-361F-4569-B37B-829A7FA89F1F}" type="slidenum">
              <a:rPr lang="en-US" altLang="en-US">
                <a:latin typeface="Arial" panose="020B0604020202020204" pitchFamily="34" charset="0"/>
              </a:rPr>
              <a:pPr/>
              <a:t>16</a:t>
            </a:fld>
            <a:endParaRPr lang="en-US" altLang="en-US">
              <a:latin typeface="Arial" panose="020B0604020202020204" pitchFamily="34" charset="0"/>
            </a:endParaRPr>
          </a:p>
        </p:txBody>
      </p:sp>
      <p:sp>
        <p:nvSpPr>
          <p:cNvPr id="39939" name="Rectangle 2">
            <a:extLst>
              <a:ext uri="{FF2B5EF4-FFF2-40B4-BE49-F238E27FC236}">
                <a16:creationId xmlns:a16="http://schemas.microsoft.com/office/drawing/2014/main" id="{04D85809-D24D-41E1-9952-4D04AE17F6E2}"/>
              </a:ext>
            </a:extLst>
          </p:cNvPr>
          <p:cNvSpPr>
            <a:spLocks noGrp="1" noRot="1" noChangeAspect="1" noChangeArrowheads="1" noTextEdit="1"/>
          </p:cNvSpPr>
          <p:nvPr>
            <p:ph type="sldImg"/>
          </p:nvPr>
        </p:nvSpPr>
        <p:spPr>
          <a:ln/>
        </p:spPr>
      </p:sp>
      <p:sp>
        <p:nvSpPr>
          <p:cNvPr id="39940" name="Rectangle 3">
            <a:extLst>
              <a:ext uri="{FF2B5EF4-FFF2-40B4-BE49-F238E27FC236}">
                <a16:creationId xmlns:a16="http://schemas.microsoft.com/office/drawing/2014/main" id="{5ECB007E-76DA-4DB2-B1E9-F0931429F2B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a:extLst>
              <a:ext uri="{FF2B5EF4-FFF2-40B4-BE49-F238E27FC236}">
                <a16:creationId xmlns:a16="http://schemas.microsoft.com/office/drawing/2014/main" id="{C6C99D44-56FC-439D-AE98-9BD2DF83742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fld id="{5CEFF2BC-1D15-48C0-8B42-EC1569050253}" type="slidenum">
              <a:rPr lang="en-US" altLang="en-US">
                <a:latin typeface="Arial" panose="020B0604020202020204" pitchFamily="34" charset="0"/>
              </a:rPr>
              <a:pPr/>
              <a:t>17</a:t>
            </a:fld>
            <a:endParaRPr lang="en-US" altLang="en-US">
              <a:latin typeface="Arial" panose="020B0604020202020204" pitchFamily="34" charset="0"/>
            </a:endParaRPr>
          </a:p>
        </p:txBody>
      </p:sp>
      <p:sp>
        <p:nvSpPr>
          <p:cNvPr id="41987" name="Rectangle 2">
            <a:extLst>
              <a:ext uri="{FF2B5EF4-FFF2-40B4-BE49-F238E27FC236}">
                <a16:creationId xmlns:a16="http://schemas.microsoft.com/office/drawing/2014/main" id="{F7F31088-7F07-41B9-B48A-2B3361ED640A}"/>
              </a:ext>
            </a:extLst>
          </p:cNvPr>
          <p:cNvSpPr>
            <a:spLocks noGrp="1" noRot="1" noChangeAspect="1" noChangeArrowheads="1" noTextEdit="1"/>
          </p:cNvSpPr>
          <p:nvPr>
            <p:ph type="sldImg"/>
          </p:nvPr>
        </p:nvSpPr>
        <p:spPr>
          <a:ln/>
        </p:spPr>
      </p:sp>
      <p:sp>
        <p:nvSpPr>
          <p:cNvPr id="41988" name="Rectangle 3">
            <a:extLst>
              <a:ext uri="{FF2B5EF4-FFF2-40B4-BE49-F238E27FC236}">
                <a16:creationId xmlns:a16="http://schemas.microsoft.com/office/drawing/2014/main" id="{F8B4FFE0-D083-4501-8E63-03746332CC7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a:extLst>
              <a:ext uri="{FF2B5EF4-FFF2-40B4-BE49-F238E27FC236}">
                <a16:creationId xmlns:a16="http://schemas.microsoft.com/office/drawing/2014/main" id="{51116014-D361-4077-98A4-AE0EF714DB5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F5DE5EED-40C1-472E-821C-C2AECD114CAE}" type="slidenum">
              <a:rPr lang="en-US" altLang="en-US" smtClean="0">
                <a:latin typeface="Arial" panose="020B0604020202020204" pitchFamily="34" charset="0"/>
              </a:rPr>
              <a:pPr fontAlgn="base">
                <a:spcBef>
                  <a:spcPct val="0"/>
                </a:spcBef>
                <a:spcAft>
                  <a:spcPct val="0"/>
                </a:spcAft>
              </a:pPr>
              <a:t>18</a:t>
            </a:fld>
            <a:endParaRPr lang="en-US" altLang="en-US">
              <a:latin typeface="Arial" panose="020B0604020202020204" pitchFamily="34" charset="0"/>
            </a:endParaRPr>
          </a:p>
        </p:txBody>
      </p:sp>
      <p:sp>
        <p:nvSpPr>
          <p:cNvPr id="44035" name="Rectangle 2">
            <a:extLst>
              <a:ext uri="{FF2B5EF4-FFF2-40B4-BE49-F238E27FC236}">
                <a16:creationId xmlns:a16="http://schemas.microsoft.com/office/drawing/2014/main" id="{88484EF2-73C8-4AED-8076-72EA06FAC181}"/>
              </a:ext>
            </a:extLst>
          </p:cNvPr>
          <p:cNvSpPr>
            <a:spLocks noGrp="1" noRot="1" noChangeAspect="1" noChangeArrowheads="1" noTextEdit="1"/>
          </p:cNvSpPr>
          <p:nvPr>
            <p:ph type="sldImg"/>
          </p:nvPr>
        </p:nvSpPr>
        <p:spPr>
          <a:ln/>
        </p:spPr>
      </p:sp>
      <p:sp>
        <p:nvSpPr>
          <p:cNvPr id="44036" name="Rectangle 3">
            <a:extLst>
              <a:ext uri="{FF2B5EF4-FFF2-40B4-BE49-F238E27FC236}">
                <a16:creationId xmlns:a16="http://schemas.microsoft.com/office/drawing/2014/main" id="{577C5ECC-4EB4-4966-838B-918713B896E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9762401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a:extLst>
              <a:ext uri="{FF2B5EF4-FFF2-40B4-BE49-F238E27FC236}">
                <a16:creationId xmlns:a16="http://schemas.microsoft.com/office/drawing/2014/main" id="{E20612D7-D5D5-45BD-BAFB-BABADC5DB44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7CEC4CD2-D15D-4696-A794-14F542FF229D}" type="slidenum">
              <a:rPr lang="en-US" altLang="en-US" smtClean="0">
                <a:latin typeface="Arial" panose="020B0604020202020204" pitchFamily="34" charset="0"/>
              </a:rPr>
              <a:pPr fontAlgn="base">
                <a:spcBef>
                  <a:spcPct val="0"/>
                </a:spcBef>
                <a:spcAft>
                  <a:spcPct val="0"/>
                </a:spcAft>
              </a:pPr>
              <a:t>19</a:t>
            </a:fld>
            <a:endParaRPr lang="en-US" altLang="en-US">
              <a:latin typeface="Arial" panose="020B0604020202020204" pitchFamily="34" charset="0"/>
            </a:endParaRPr>
          </a:p>
        </p:txBody>
      </p:sp>
      <p:sp>
        <p:nvSpPr>
          <p:cNvPr id="35843" name="Rectangle 2">
            <a:extLst>
              <a:ext uri="{FF2B5EF4-FFF2-40B4-BE49-F238E27FC236}">
                <a16:creationId xmlns:a16="http://schemas.microsoft.com/office/drawing/2014/main" id="{0CF84458-3E54-4E51-AC1D-CA3ACEBBA389}"/>
              </a:ext>
            </a:extLst>
          </p:cNvPr>
          <p:cNvSpPr>
            <a:spLocks noGrp="1" noRot="1" noChangeAspect="1" noChangeArrowheads="1" noTextEdit="1"/>
          </p:cNvSpPr>
          <p:nvPr>
            <p:ph type="sldImg"/>
          </p:nvPr>
        </p:nvSpPr>
        <p:spPr>
          <a:ln/>
        </p:spPr>
      </p:sp>
      <p:sp>
        <p:nvSpPr>
          <p:cNvPr id="35844" name="Rectangle 3">
            <a:extLst>
              <a:ext uri="{FF2B5EF4-FFF2-40B4-BE49-F238E27FC236}">
                <a16:creationId xmlns:a16="http://schemas.microsoft.com/office/drawing/2014/main" id="{82E086AA-952F-4A76-88E6-BEBA2147E08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9030019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a:extLst>
              <a:ext uri="{FF2B5EF4-FFF2-40B4-BE49-F238E27FC236}">
                <a16:creationId xmlns:a16="http://schemas.microsoft.com/office/drawing/2014/main" id="{BE3D4039-1BD9-4F33-A2DD-11B6D36E5A3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484ABCD9-8537-4824-9D2B-410EB493B1E6}" type="slidenum">
              <a:rPr lang="en-US" altLang="en-US" smtClean="0">
                <a:latin typeface="Arial" panose="020B0604020202020204" pitchFamily="34" charset="0"/>
              </a:rPr>
              <a:pPr fontAlgn="base">
                <a:spcBef>
                  <a:spcPct val="0"/>
                </a:spcBef>
                <a:spcAft>
                  <a:spcPct val="0"/>
                </a:spcAft>
              </a:pPr>
              <a:t>2</a:t>
            </a:fld>
            <a:endParaRPr lang="en-US" altLang="en-US">
              <a:latin typeface="Arial" panose="020B0604020202020204" pitchFamily="34" charset="0"/>
            </a:endParaRPr>
          </a:p>
        </p:txBody>
      </p:sp>
      <p:sp>
        <p:nvSpPr>
          <p:cNvPr id="15363" name="Rectangle 2">
            <a:extLst>
              <a:ext uri="{FF2B5EF4-FFF2-40B4-BE49-F238E27FC236}">
                <a16:creationId xmlns:a16="http://schemas.microsoft.com/office/drawing/2014/main" id="{A505157A-CF2C-4652-A3A8-EFEC205DB05B}"/>
              </a:ext>
            </a:extLst>
          </p:cNvPr>
          <p:cNvSpPr>
            <a:spLocks noGrp="1" noRot="1" noChangeAspect="1" noChangeArrowheads="1" noTextEdit="1"/>
          </p:cNvSpPr>
          <p:nvPr>
            <p:ph type="sldImg"/>
          </p:nvPr>
        </p:nvSpPr>
        <p:spPr>
          <a:ln/>
        </p:spPr>
      </p:sp>
      <p:sp>
        <p:nvSpPr>
          <p:cNvPr id="15364" name="Rectangle 3">
            <a:extLst>
              <a:ext uri="{FF2B5EF4-FFF2-40B4-BE49-F238E27FC236}">
                <a16:creationId xmlns:a16="http://schemas.microsoft.com/office/drawing/2014/main" id="{292DC143-8D6B-4FA4-9188-649F71BF22C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292CA2F7-3D2B-4615-BB6E-3A9F7519506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fld id="{944AC2E5-1B5F-46AA-BB74-54603B009C7B}" type="slidenum">
              <a:rPr lang="en-US" altLang="en-US">
                <a:latin typeface="Arial" panose="020B0604020202020204" pitchFamily="34" charset="0"/>
              </a:rPr>
              <a:pPr/>
              <a:t>20</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878AC51-3D69-4EC5-8468-3172D598195C}"/>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05D36BE1-8BC0-4225-8675-A682F036218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a:extLst>
              <a:ext uri="{FF2B5EF4-FFF2-40B4-BE49-F238E27FC236}">
                <a16:creationId xmlns:a16="http://schemas.microsoft.com/office/drawing/2014/main" id="{75B654A8-EDB2-465C-9BAE-A9A98434AFE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fontAlgn="base">
              <a:spcBef>
                <a:spcPct val="0"/>
              </a:spcBef>
              <a:spcAft>
                <a:spcPct val="0"/>
              </a:spcAft>
              <a:defRPr>
                <a:solidFill>
                  <a:schemeClr val="tx1"/>
                </a:solidFill>
                <a:latin typeface="Intel Clear" panose="020B0604020203020204" pitchFamily="34" charset="0"/>
              </a:defRPr>
            </a:lvl6pPr>
            <a:lvl7pPr marL="2971800" indent="-228600" defTabSz="928688" fontAlgn="base">
              <a:spcBef>
                <a:spcPct val="0"/>
              </a:spcBef>
              <a:spcAft>
                <a:spcPct val="0"/>
              </a:spcAft>
              <a:defRPr>
                <a:solidFill>
                  <a:schemeClr val="tx1"/>
                </a:solidFill>
                <a:latin typeface="Intel Clear" panose="020B0604020203020204" pitchFamily="34" charset="0"/>
              </a:defRPr>
            </a:lvl7pPr>
            <a:lvl8pPr marL="3429000" indent="-228600" defTabSz="928688" fontAlgn="base">
              <a:spcBef>
                <a:spcPct val="0"/>
              </a:spcBef>
              <a:spcAft>
                <a:spcPct val="0"/>
              </a:spcAft>
              <a:defRPr>
                <a:solidFill>
                  <a:schemeClr val="tx1"/>
                </a:solidFill>
                <a:latin typeface="Intel Clear" panose="020B0604020203020204" pitchFamily="34" charset="0"/>
              </a:defRPr>
            </a:lvl8pPr>
            <a:lvl9pPr marL="3886200" indent="-228600" defTabSz="928688" fontAlgn="base">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909E072E-3C7D-4F5F-9CD7-C2C9E077D5FC}" type="slidenum">
              <a:rPr lang="en-US" altLang="en-US" smtClean="0">
                <a:latin typeface="Arial" panose="020B0604020202020204" pitchFamily="34" charset="0"/>
              </a:rPr>
              <a:pPr fontAlgn="base">
                <a:spcBef>
                  <a:spcPct val="0"/>
                </a:spcBef>
                <a:spcAft>
                  <a:spcPct val="0"/>
                </a:spcAft>
              </a:pPr>
              <a:t>21</a:t>
            </a:fld>
            <a:endParaRPr lang="en-US" altLang="en-US">
              <a:latin typeface="Arial" panose="020B0604020202020204" pitchFamily="34" charset="0"/>
            </a:endParaRPr>
          </a:p>
        </p:txBody>
      </p:sp>
      <p:sp>
        <p:nvSpPr>
          <p:cNvPr id="43011" name="Rectangle 2">
            <a:extLst>
              <a:ext uri="{FF2B5EF4-FFF2-40B4-BE49-F238E27FC236}">
                <a16:creationId xmlns:a16="http://schemas.microsoft.com/office/drawing/2014/main" id="{A0A29E51-3E13-4171-A1E7-456F3F874D46}"/>
              </a:ext>
            </a:extLst>
          </p:cNvPr>
          <p:cNvSpPr>
            <a:spLocks noGrp="1" noRot="1" noChangeAspect="1" noChangeArrowheads="1" noTextEdit="1"/>
          </p:cNvSpPr>
          <p:nvPr>
            <p:ph type="sldImg"/>
          </p:nvPr>
        </p:nvSpPr>
        <p:spPr>
          <a:ln/>
        </p:spPr>
      </p:sp>
      <p:sp>
        <p:nvSpPr>
          <p:cNvPr id="43012" name="Rectangle 3">
            <a:extLst>
              <a:ext uri="{FF2B5EF4-FFF2-40B4-BE49-F238E27FC236}">
                <a16:creationId xmlns:a16="http://schemas.microsoft.com/office/drawing/2014/main" id="{39F8E762-175D-4BF1-85CF-FDE5FAA64AD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a:extLst>
              <a:ext uri="{FF2B5EF4-FFF2-40B4-BE49-F238E27FC236}">
                <a16:creationId xmlns:a16="http://schemas.microsoft.com/office/drawing/2014/main" id="{75B654A8-EDB2-465C-9BAE-A9A98434AFE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fontAlgn="base">
              <a:spcBef>
                <a:spcPct val="0"/>
              </a:spcBef>
              <a:spcAft>
                <a:spcPct val="0"/>
              </a:spcAft>
              <a:defRPr>
                <a:solidFill>
                  <a:schemeClr val="tx1"/>
                </a:solidFill>
                <a:latin typeface="Intel Clear" panose="020B0604020203020204" pitchFamily="34" charset="0"/>
              </a:defRPr>
            </a:lvl6pPr>
            <a:lvl7pPr marL="2971800" indent="-228600" defTabSz="928688" fontAlgn="base">
              <a:spcBef>
                <a:spcPct val="0"/>
              </a:spcBef>
              <a:spcAft>
                <a:spcPct val="0"/>
              </a:spcAft>
              <a:defRPr>
                <a:solidFill>
                  <a:schemeClr val="tx1"/>
                </a:solidFill>
                <a:latin typeface="Intel Clear" panose="020B0604020203020204" pitchFamily="34" charset="0"/>
              </a:defRPr>
            </a:lvl7pPr>
            <a:lvl8pPr marL="3429000" indent="-228600" defTabSz="928688" fontAlgn="base">
              <a:spcBef>
                <a:spcPct val="0"/>
              </a:spcBef>
              <a:spcAft>
                <a:spcPct val="0"/>
              </a:spcAft>
              <a:defRPr>
                <a:solidFill>
                  <a:schemeClr val="tx1"/>
                </a:solidFill>
                <a:latin typeface="Intel Clear" panose="020B0604020203020204" pitchFamily="34" charset="0"/>
              </a:defRPr>
            </a:lvl8pPr>
            <a:lvl9pPr marL="3886200" indent="-228600" defTabSz="928688" fontAlgn="base">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909E072E-3C7D-4F5F-9CD7-C2C9E077D5FC}" type="slidenum">
              <a:rPr lang="en-US" altLang="en-US" smtClean="0">
                <a:latin typeface="Arial" panose="020B0604020202020204" pitchFamily="34" charset="0"/>
              </a:rPr>
              <a:pPr fontAlgn="base">
                <a:spcBef>
                  <a:spcPct val="0"/>
                </a:spcBef>
                <a:spcAft>
                  <a:spcPct val="0"/>
                </a:spcAft>
              </a:pPr>
              <a:t>22</a:t>
            </a:fld>
            <a:endParaRPr lang="en-US" altLang="en-US">
              <a:latin typeface="Arial" panose="020B0604020202020204" pitchFamily="34" charset="0"/>
            </a:endParaRPr>
          </a:p>
        </p:txBody>
      </p:sp>
      <p:sp>
        <p:nvSpPr>
          <p:cNvPr id="43011" name="Rectangle 2">
            <a:extLst>
              <a:ext uri="{FF2B5EF4-FFF2-40B4-BE49-F238E27FC236}">
                <a16:creationId xmlns:a16="http://schemas.microsoft.com/office/drawing/2014/main" id="{A0A29E51-3E13-4171-A1E7-456F3F874D46}"/>
              </a:ext>
            </a:extLst>
          </p:cNvPr>
          <p:cNvSpPr>
            <a:spLocks noGrp="1" noRot="1" noChangeAspect="1" noChangeArrowheads="1" noTextEdit="1"/>
          </p:cNvSpPr>
          <p:nvPr>
            <p:ph type="sldImg"/>
          </p:nvPr>
        </p:nvSpPr>
        <p:spPr>
          <a:ln/>
        </p:spPr>
      </p:sp>
      <p:sp>
        <p:nvSpPr>
          <p:cNvPr id="43012" name="Rectangle 3">
            <a:extLst>
              <a:ext uri="{FF2B5EF4-FFF2-40B4-BE49-F238E27FC236}">
                <a16:creationId xmlns:a16="http://schemas.microsoft.com/office/drawing/2014/main" id="{39F8E762-175D-4BF1-85CF-FDE5FAA64AD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3540850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a:extLst>
              <a:ext uri="{FF2B5EF4-FFF2-40B4-BE49-F238E27FC236}">
                <a16:creationId xmlns:a16="http://schemas.microsoft.com/office/drawing/2014/main" id="{CEEE5386-436D-4808-9659-C46E4E38B6B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fld id="{C00F7768-ABF9-4C41-8229-364D2EA32B44}" type="slidenum">
              <a:rPr lang="en-US" altLang="en-US">
                <a:latin typeface="Arial" panose="020B0604020202020204" pitchFamily="34" charset="0"/>
              </a:rPr>
              <a:pPr/>
              <a:t>23</a:t>
            </a:fld>
            <a:endParaRPr lang="en-US" altLang="en-US">
              <a:latin typeface="Arial" panose="020B0604020202020204" pitchFamily="34" charset="0"/>
            </a:endParaRPr>
          </a:p>
        </p:txBody>
      </p:sp>
      <p:sp>
        <p:nvSpPr>
          <p:cNvPr id="50179" name="Rectangle 2">
            <a:extLst>
              <a:ext uri="{FF2B5EF4-FFF2-40B4-BE49-F238E27FC236}">
                <a16:creationId xmlns:a16="http://schemas.microsoft.com/office/drawing/2014/main" id="{0FB395C1-F12D-4D50-8846-EFE8B9F65847}"/>
              </a:ext>
            </a:extLst>
          </p:cNvPr>
          <p:cNvSpPr>
            <a:spLocks noGrp="1" noRot="1" noChangeAspect="1" noChangeArrowheads="1" noTextEdit="1"/>
          </p:cNvSpPr>
          <p:nvPr>
            <p:ph type="sldImg"/>
          </p:nvPr>
        </p:nvSpPr>
        <p:spPr>
          <a:ln/>
        </p:spPr>
      </p:sp>
      <p:sp>
        <p:nvSpPr>
          <p:cNvPr id="50180" name="Rectangle 3">
            <a:extLst>
              <a:ext uri="{FF2B5EF4-FFF2-40B4-BE49-F238E27FC236}">
                <a16:creationId xmlns:a16="http://schemas.microsoft.com/office/drawing/2014/main" id="{6A4E2332-A849-4D10-B2FE-D72B4F43B5D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a:extLst>
              <a:ext uri="{FF2B5EF4-FFF2-40B4-BE49-F238E27FC236}">
                <a16:creationId xmlns:a16="http://schemas.microsoft.com/office/drawing/2014/main" id="{C2A5C536-73FF-47C5-B7D8-89E50045A09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fld id="{BC9E3598-632C-459A-9F99-C9C33579195D}" type="slidenum">
              <a:rPr lang="en-US" altLang="en-US">
                <a:latin typeface="Arial" panose="020B0604020202020204" pitchFamily="34" charset="0"/>
              </a:rPr>
              <a:pPr/>
              <a:t>24</a:t>
            </a:fld>
            <a:endParaRPr lang="en-US" altLang="en-US">
              <a:latin typeface="Arial" panose="020B0604020202020204" pitchFamily="34" charset="0"/>
            </a:endParaRPr>
          </a:p>
        </p:txBody>
      </p:sp>
      <p:sp>
        <p:nvSpPr>
          <p:cNvPr id="52227" name="Rectangle 2">
            <a:extLst>
              <a:ext uri="{FF2B5EF4-FFF2-40B4-BE49-F238E27FC236}">
                <a16:creationId xmlns:a16="http://schemas.microsoft.com/office/drawing/2014/main" id="{ABDE9B95-0D03-4070-A73B-51D985010ECD}"/>
              </a:ext>
            </a:extLst>
          </p:cNvPr>
          <p:cNvSpPr>
            <a:spLocks noGrp="1" noRot="1" noChangeAspect="1" noChangeArrowheads="1" noTextEdit="1"/>
          </p:cNvSpPr>
          <p:nvPr>
            <p:ph type="sldImg"/>
          </p:nvPr>
        </p:nvSpPr>
        <p:spPr>
          <a:ln/>
        </p:spPr>
      </p:sp>
      <p:sp>
        <p:nvSpPr>
          <p:cNvPr id="52228" name="Rectangle 3">
            <a:extLst>
              <a:ext uri="{FF2B5EF4-FFF2-40B4-BE49-F238E27FC236}">
                <a16:creationId xmlns:a16="http://schemas.microsoft.com/office/drawing/2014/main" id="{02379098-862C-403C-B22F-91C36427968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a:extLst>
              <a:ext uri="{FF2B5EF4-FFF2-40B4-BE49-F238E27FC236}">
                <a16:creationId xmlns:a16="http://schemas.microsoft.com/office/drawing/2014/main" id="{F616D126-92A5-4D3F-B490-F990BD47976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fld id="{C998FA64-132D-4B7F-84FE-4A6F3744501B}" type="slidenum">
              <a:rPr lang="en-US" altLang="en-US">
                <a:latin typeface="Arial" panose="020B0604020202020204" pitchFamily="34" charset="0"/>
              </a:rPr>
              <a:pPr/>
              <a:t>25</a:t>
            </a:fld>
            <a:endParaRPr lang="en-US" altLang="en-US">
              <a:latin typeface="Arial" panose="020B0604020202020204" pitchFamily="34" charset="0"/>
            </a:endParaRPr>
          </a:p>
        </p:txBody>
      </p:sp>
      <p:sp>
        <p:nvSpPr>
          <p:cNvPr id="54275" name="Rectangle 2">
            <a:extLst>
              <a:ext uri="{FF2B5EF4-FFF2-40B4-BE49-F238E27FC236}">
                <a16:creationId xmlns:a16="http://schemas.microsoft.com/office/drawing/2014/main" id="{CCAB7F18-B95E-4FC2-9E1A-19EF6766933B}"/>
              </a:ext>
            </a:extLst>
          </p:cNvPr>
          <p:cNvSpPr>
            <a:spLocks noGrp="1" noRot="1" noChangeAspect="1" noChangeArrowheads="1" noTextEdit="1"/>
          </p:cNvSpPr>
          <p:nvPr>
            <p:ph type="sldImg"/>
          </p:nvPr>
        </p:nvSpPr>
        <p:spPr>
          <a:ln/>
        </p:spPr>
      </p:sp>
      <p:sp>
        <p:nvSpPr>
          <p:cNvPr id="54276" name="Rectangle 3">
            <a:extLst>
              <a:ext uri="{FF2B5EF4-FFF2-40B4-BE49-F238E27FC236}">
                <a16:creationId xmlns:a16="http://schemas.microsoft.com/office/drawing/2014/main" id="{92ACADDB-AD2F-4A18-BD08-58238138B23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a:extLst>
              <a:ext uri="{FF2B5EF4-FFF2-40B4-BE49-F238E27FC236}">
                <a16:creationId xmlns:a16="http://schemas.microsoft.com/office/drawing/2014/main" id="{AEDFE8E9-F2AB-4F58-B0C0-451FC0EE975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fontAlgn="base">
              <a:spcBef>
                <a:spcPct val="0"/>
              </a:spcBef>
              <a:spcAft>
                <a:spcPct val="0"/>
              </a:spcAft>
              <a:defRPr>
                <a:solidFill>
                  <a:schemeClr val="tx1"/>
                </a:solidFill>
                <a:latin typeface="Intel Clear" panose="020B0604020203020204" pitchFamily="34" charset="0"/>
              </a:defRPr>
            </a:lvl6pPr>
            <a:lvl7pPr marL="2971800" indent="-228600" defTabSz="928688" fontAlgn="base">
              <a:spcBef>
                <a:spcPct val="0"/>
              </a:spcBef>
              <a:spcAft>
                <a:spcPct val="0"/>
              </a:spcAft>
              <a:defRPr>
                <a:solidFill>
                  <a:schemeClr val="tx1"/>
                </a:solidFill>
                <a:latin typeface="Intel Clear" panose="020B0604020203020204" pitchFamily="34" charset="0"/>
              </a:defRPr>
            </a:lvl7pPr>
            <a:lvl8pPr marL="3429000" indent="-228600" defTabSz="928688" fontAlgn="base">
              <a:spcBef>
                <a:spcPct val="0"/>
              </a:spcBef>
              <a:spcAft>
                <a:spcPct val="0"/>
              </a:spcAft>
              <a:defRPr>
                <a:solidFill>
                  <a:schemeClr val="tx1"/>
                </a:solidFill>
                <a:latin typeface="Intel Clear" panose="020B0604020203020204" pitchFamily="34" charset="0"/>
              </a:defRPr>
            </a:lvl8pPr>
            <a:lvl9pPr marL="3886200" indent="-228600" defTabSz="928688" fontAlgn="base">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247518F8-3F1A-4BFE-B0F8-B0289759CA9E}" type="slidenum">
              <a:rPr lang="en-US" altLang="en-US" smtClean="0">
                <a:latin typeface="Arial" panose="020B0604020202020204" pitchFamily="34" charset="0"/>
              </a:rPr>
              <a:pPr fontAlgn="base">
                <a:spcBef>
                  <a:spcPct val="0"/>
                </a:spcBef>
                <a:spcAft>
                  <a:spcPct val="0"/>
                </a:spcAft>
              </a:pPr>
              <a:t>26</a:t>
            </a:fld>
            <a:endParaRPr lang="en-US" altLang="en-US">
              <a:latin typeface="Arial" panose="020B0604020202020204" pitchFamily="34" charset="0"/>
            </a:endParaRPr>
          </a:p>
        </p:txBody>
      </p:sp>
      <p:sp>
        <p:nvSpPr>
          <p:cNvPr id="49155" name="Rectangle 2">
            <a:extLst>
              <a:ext uri="{FF2B5EF4-FFF2-40B4-BE49-F238E27FC236}">
                <a16:creationId xmlns:a16="http://schemas.microsoft.com/office/drawing/2014/main" id="{FFA35E28-4E05-45B6-97FE-36B57639ECBE}"/>
              </a:ext>
            </a:extLst>
          </p:cNvPr>
          <p:cNvSpPr>
            <a:spLocks noGrp="1" noRot="1" noChangeAspect="1" noChangeArrowheads="1" noTextEdit="1"/>
          </p:cNvSpPr>
          <p:nvPr>
            <p:ph type="sldImg"/>
          </p:nvPr>
        </p:nvSpPr>
        <p:spPr>
          <a:ln/>
        </p:spPr>
      </p:sp>
      <p:sp>
        <p:nvSpPr>
          <p:cNvPr id="49156" name="Rectangle 3">
            <a:extLst>
              <a:ext uri="{FF2B5EF4-FFF2-40B4-BE49-F238E27FC236}">
                <a16:creationId xmlns:a16="http://schemas.microsoft.com/office/drawing/2014/main" id="{BD2493C0-3E19-4982-AB33-11A11E940ED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a:extLst>
              <a:ext uri="{FF2B5EF4-FFF2-40B4-BE49-F238E27FC236}">
                <a16:creationId xmlns:a16="http://schemas.microsoft.com/office/drawing/2014/main" id="{FDD409DB-ABC0-4366-91ED-95956FD676E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38188" indent="-282575" defTabSz="927100">
              <a:spcBef>
                <a:spcPct val="30000"/>
              </a:spcBef>
              <a:defRPr sz="1200">
                <a:solidFill>
                  <a:schemeClr val="tx1"/>
                </a:solidFill>
                <a:latin typeface="Times New Roman" panose="02020603050405020304" pitchFamily="18" charset="0"/>
              </a:defRPr>
            </a:lvl2pPr>
            <a:lvl3pPr marL="1136650" indent="-225425" defTabSz="927100">
              <a:spcBef>
                <a:spcPct val="30000"/>
              </a:spcBef>
              <a:defRPr sz="1200">
                <a:solidFill>
                  <a:schemeClr val="tx1"/>
                </a:solidFill>
                <a:latin typeface="Times New Roman" panose="02020603050405020304" pitchFamily="18" charset="0"/>
              </a:defRPr>
            </a:lvl3pPr>
            <a:lvl4pPr marL="1592263" indent="-225425" defTabSz="927100">
              <a:spcBef>
                <a:spcPct val="30000"/>
              </a:spcBef>
              <a:defRPr sz="1200">
                <a:solidFill>
                  <a:schemeClr val="tx1"/>
                </a:solidFill>
                <a:latin typeface="Times New Roman" panose="02020603050405020304" pitchFamily="18" charset="0"/>
              </a:defRPr>
            </a:lvl4pPr>
            <a:lvl5pPr marL="2046288" indent="-225425" defTabSz="927100">
              <a:spcBef>
                <a:spcPct val="30000"/>
              </a:spcBef>
              <a:defRPr sz="1200">
                <a:solidFill>
                  <a:schemeClr val="tx1"/>
                </a:solidFill>
                <a:latin typeface="Times New Roman" panose="02020603050405020304" pitchFamily="18" charset="0"/>
              </a:defRPr>
            </a:lvl5pPr>
            <a:lvl6pPr marL="2503488" indent="-22542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960688" indent="-22542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417888" indent="-22542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75088" indent="-22542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3EE23E4F-20B4-4700-8829-2CE8112A5B49}" type="slidenum">
              <a:rPr lang="en-US" altLang="en-US">
                <a:latin typeface="Arial" panose="020B0604020202020204" pitchFamily="34" charset="0"/>
              </a:rPr>
              <a:pPr>
                <a:spcBef>
                  <a:spcPct val="0"/>
                </a:spcBef>
              </a:pPr>
              <a:t>27</a:t>
            </a:fld>
            <a:endParaRPr lang="en-US" altLang="en-US">
              <a:latin typeface="Arial" panose="020B0604020202020204" pitchFamily="34" charset="0"/>
            </a:endParaRPr>
          </a:p>
        </p:txBody>
      </p:sp>
      <p:sp>
        <p:nvSpPr>
          <p:cNvPr id="58371" name="Rectangle 2">
            <a:extLst>
              <a:ext uri="{FF2B5EF4-FFF2-40B4-BE49-F238E27FC236}">
                <a16:creationId xmlns:a16="http://schemas.microsoft.com/office/drawing/2014/main" id="{A67738C7-5F03-4E2C-ABFD-0DBA2A3B8D52}"/>
              </a:ext>
            </a:extLst>
          </p:cNvPr>
          <p:cNvSpPr>
            <a:spLocks noGrp="1" noRot="1" noChangeAspect="1" noChangeArrowheads="1" noTextEdit="1"/>
          </p:cNvSpPr>
          <p:nvPr>
            <p:ph type="sldImg"/>
          </p:nvPr>
        </p:nvSpPr>
        <p:spPr>
          <a:ln/>
        </p:spPr>
      </p:sp>
      <p:sp>
        <p:nvSpPr>
          <p:cNvPr id="58372" name="Rectangle 3">
            <a:extLst>
              <a:ext uri="{FF2B5EF4-FFF2-40B4-BE49-F238E27FC236}">
                <a16:creationId xmlns:a16="http://schemas.microsoft.com/office/drawing/2014/main" id="{150A4D13-B72F-46BF-9128-43E947D0E5E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a:extLst>
              <a:ext uri="{FF2B5EF4-FFF2-40B4-BE49-F238E27FC236}">
                <a16:creationId xmlns:a16="http://schemas.microsoft.com/office/drawing/2014/main" id="{72101AA6-3589-4F2D-8DCE-1657464D695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38188" indent="-282575" defTabSz="927100">
              <a:spcBef>
                <a:spcPct val="30000"/>
              </a:spcBef>
              <a:defRPr sz="1200">
                <a:solidFill>
                  <a:schemeClr val="tx1"/>
                </a:solidFill>
                <a:latin typeface="Times New Roman" panose="02020603050405020304" pitchFamily="18" charset="0"/>
              </a:defRPr>
            </a:lvl2pPr>
            <a:lvl3pPr marL="1136650" indent="-225425" defTabSz="927100">
              <a:spcBef>
                <a:spcPct val="30000"/>
              </a:spcBef>
              <a:defRPr sz="1200">
                <a:solidFill>
                  <a:schemeClr val="tx1"/>
                </a:solidFill>
                <a:latin typeface="Times New Roman" panose="02020603050405020304" pitchFamily="18" charset="0"/>
              </a:defRPr>
            </a:lvl3pPr>
            <a:lvl4pPr marL="1592263" indent="-225425" defTabSz="927100">
              <a:spcBef>
                <a:spcPct val="30000"/>
              </a:spcBef>
              <a:defRPr sz="1200">
                <a:solidFill>
                  <a:schemeClr val="tx1"/>
                </a:solidFill>
                <a:latin typeface="Times New Roman" panose="02020603050405020304" pitchFamily="18" charset="0"/>
              </a:defRPr>
            </a:lvl4pPr>
            <a:lvl5pPr marL="2046288" indent="-225425" defTabSz="927100">
              <a:spcBef>
                <a:spcPct val="30000"/>
              </a:spcBef>
              <a:defRPr sz="1200">
                <a:solidFill>
                  <a:schemeClr val="tx1"/>
                </a:solidFill>
                <a:latin typeface="Times New Roman" panose="02020603050405020304" pitchFamily="18" charset="0"/>
              </a:defRPr>
            </a:lvl5pPr>
            <a:lvl6pPr marL="2503488" indent="-22542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960688" indent="-22542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417888" indent="-22542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75088" indent="-22542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9EB77924-2D18-4304-9695-94CD8C52896A}" type="slidenum">
              <a:rPr lang="en-US" altLang="en-US">
                <a:latin typeface="Arial" panose="020B0604020202020204" pitchFamily="34" charset="0"/>
              </a:rPr>
              <a:pPr>
                <a:spcBef>
                  <a:spcPct val="0"/>
                </a:spcBef>
              </a:pPr>
              <a:t>28</a:t>
            </a:fld>
            <a:endParaRPr lang="en-US" altLang="en-US">
              <a:latin typeface="Arial" panose="020B0604020202020204" pitchFamily="34" charset="0"/>
            </a:endParaRPr>
          </a:p>
        </p:txBody>
      </p:sp>
      <p:sp>
        <p:nvSpPr>
          <p:cNvPr id="60419" name="Rectangle 2">
            <a:extLst>
              <a:ext uri="{FF2B5EF4-FFF2-40B4-BE49-F238E27FC236}">
                <a16:creationId xmlns:a16="http://schemas.microsoft.com/office/drawing/2014/main" id="{87CDA211-EF33-461A-A896-862E963ABA82}"/>
              </a:ext>
            </a:extLst>
          </p:cNvPr>
          <p:cNvSpPr>
            <a:spLocks noGrp="1" noRot="1" noChangeAspect="1" noChangeArrowheads="1" noTextEdit="1"/>
          </p:cNvSpPr>
          <p:nvPr>
            <p:ph type="sldImg"/>
          </p:nvPr>
        </p:nvSpPr>
        <p:spPr>
          <a:ln/>
        </p:spPr>
      </p:sp>
      <p:sp>
        <p:nvSpPr>
          <p:cNvPr id="60420" name="Rectangle 3">
            <a:extLst>
              <a:ext uri="{FF2B5EF4-FFF2-40B4-BE49-F238E27FC236}">
                <a16:creationId xmlns:a16="http://schemas.microsoft.com/office/drawing/2014/main" id="{3E25B1E2-9C18-4D1D-99BD-CD91D99F367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a:extLst>
              <a:ext uri="{FF2B5EF4-FFF2-40B4-BE49-F238E27FC236}">
                <a16:creationId xmlns:a16="http://schemas.microsoft.com/office/drawing/2014/main" id="{9AD267F9-75E6-4CA6-BF68-D29572A90581}"/>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fld id="{B0BF8B52-E86D-48EE-B5A6-E0E90E845672}" type="slidenum">
              <a:rPr lang="en-US" altLang="en-US">
                <a:latin typeface="Arial" panose="020B0604020202020204" pitchFamily="34" charset="0"/>
              </a:rPr>
              <a:pPr/>
              <a:t>29</a:t>
            </a:fld>
            <a:endParaRPr lang="en-US" altLang="en-US">
              <a:latin typeface="Arial" panose="020B0604020202020204" pitchFamily="34" charset="0"/>
            </a:endParaRPr>
          </a:p>
        </p:txBody>
      </p:sp>
      <p:sp>
        <p:nvSpPr>
          <p:cNvPr id="62467" name="Rectangle 2">
            <a:extLst>
              <a:ext uri="{FF2B5EF4-FFF2-40B4-BE49-F238E27FC236}">
                <a16:creationId xmlns:a16="http://schemas.microsoft.com/office/drawing/2014/main" id="{69D1FACF-1127-461D-9706-B948845FB9F0}"/>
              </a:ext>
            </a:extLst>
          </p:cNvPr>
          <p:cNvSpPr>
            <a:spLocks noGrp="1" noRot="1" noChangeAspect="1" noChangeArrowheads="1" noTextEdit="1"/>
          </p:cNvSpPr>
          <p:nvPr>
            <p:ph type="sldImg"/>
          </p:nvPr>
        </p:nvSpPr>
        <p:spPr>
          <a:ln/>
        </p:spPr>
      </p:sp>
      <p:sp>
        <p:nvSpPr>
          <p:cNvPr id="62468" name="Rectangle 3">
            <a:extLst>
              <a:ext uri="{FF2B5EF4-FFF2-40B4-BE49-F238E27FC236}">
                <a16:creationId xmlns:a16="http://schemas.microsoft.com/office/drawing/2014/main" id="{C3D85420-0F18-4650-82E5-A1EBB9BBD6D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a:extLst>
              <a:ext uri="{FF2B5EF4-FFF2-40B4-BE49-F238E27FC236}">
                <a16:creationId xmlns:a16="http://schemas.microsoft.com/office/drawing/2014/main" id="{BE3D4039-1BD9-4F33-A2DD-11B6D36E5A3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484ABCD9-8537-4824-9D2B-410EB493B1E6}" type="slidenum">
              <a:rPr lang="en-US" altLang="en-US" smtClean="0">
                <a:latin typeface="Arial" panose="020B0604020202020204" pitchFamily="34" charset="0"/>
              </a:rPr>
              <a:pPr fontAlgn="base">
                <a:spcBef>
                  <a:spcPct val="0"/>
                </a:spcBef>
                <a:spcAft>
                  <a:spcPct val="0"/>
                </a:spcAft>
              </a:pPr>
              <a:t>3</a:t>
            </a:fld>
            <a:endParaRPr lang="en-US" altLang="en-US">
              <a:latin typeface="Arial" panose="020B0604020202020204" pitchFamily="34" charset="0"/>
            </a:endParaRPr>
          </a:p>
        </p:txBody>
      </p:sp>
      <p:sp>
        <p:nvSpPr>
          <p:cNvPr id="15363" name="Rectangle 2">
            <a:extLst>
              <a:ext uri="{FF2B5EF4-FFF2-40B4-BE49-F238E27FC236}">
                <a16:creationId xmlns:a16="http://schemas.microsoft.com/office/drawing/2014/main" id="{A505157A-CF2C-4652-A3A8-EFEC205DB05B}"/>
              </a:ext>
            </a:extLst>
          </p:cNvPr>
          <p:cNvSpPr>
            <a:spLocks noGrp="1" noRot="1" noChangeAspect="1" noChangeArrowheads="1" noTextEdit="1"/>
          </p:cNvSpPr>
          <p:nvPr>
            <p:ph type="sldImg"/>
          </p:nvPr>
        </p:nvSpPr>
        <p:spPr>
          <a:ln/>
        </p:spPr>
      </p:sp>
      <p:sp>
        <p:nvSpPr>
          <p:cNvPr id="15364" name="Rectangle 3">
            <a:extLst>
              <a:ext uri="{FF2B5EF4-FFF2-40B4-BE49-F238E27FC236}">
                <a16:creationId xmlns:a16="http://schemas.microsoft.com/office/drawing/2014/main" id="{292DC143-8D6B-4FA4-9188-649F71BF22C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7464094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a:extLst>
              <a:ext uri="{FF2B5EF4-FFF2-40B4-BE49-F238E27FC236}">
                <a16:creationId xmlns:a16="http://schemas.microsoft.com/office/drawing/2014/main" id="{9AD267F9-75E6-4CA6-BF68-D29572A90581}"/>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fld id="{B0BF8B52-E86D-48EE-B5A6-E0E90E845672}" type="slidenum">
              <a:rPr lang="en-US" altLang="en-US">
                <a:latin typeface="Arial" panose="020B0604020202020204" pitchFamily="34" charset="0"/>
              </a:rPr>
              <a:pPr/>
              <a:t>30</a:t>
            </a:fld>
            <a:endParaRPr lang="en-US" altLang="en-US">
              <a:latin typeface="Arial" panose="020B0604020202020204" pitchFamily="34" charset="0"/>
            </a:endParaRPr>
          </a:p>
        </p:txBody>
      </p:sp>
      <p:sp>
        <p:nvSpPr>
          <p:cNvPr id="62467" name="Rectangle 2">
            <a:extLst>
              <a:ext uri="{FF2B5EF4-FFF2-40B4-BE49-F238E27FC236}">
                <a16:creationId xmlns:a16="http://schemas.microsoft.com/office/drawing/2014/main" id="{69D1FACF-1127-461D-9706-B948845FB9F0}"/>
              </a:ext>
            </a:extLst>
          </p:cNvPr>
          <p:cNvSpPr>
            <a:spLocks noGrp="1" noRot="1" noChangeAspect="1" noChangeArrowheads="1" noTextEdit="1"/>
          </p:cNvSpPr>
          <p:nvPr>
            <p:ph type="sldImg"/>
          </p:nvPr>
        </p:nvSpPr>
        <p:spPr>
          <a:ln/>
        </p:spPr>
      </p:sp>
      <p:sp>
        <p:nvSpPr>
          <p:cNvPr id="62468" name="Rectangle 3">
            <a:extLst>
              <a:ext uri="{FF2B5EF4-FFF2-40B4-BE49-F238E27FC236}">
                <a16:creationId xmlns:a16="http://schemas.microsoft.com/office/drawing/2014/main" id="{C3D85420-0F18-4650-82E5-A1EBB9BBD6D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0227262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a:extLst>
              <a:ext uri="{FF2B5EF4-FFF2-40B4-BE49-F238E27FC236}">
                <a16:creationId xmlns:a16="http://schemas.microsoft.com/office/drawing/2014/main" id="{9CA80D7F-D0FE-43D5-9179-8F2C149466F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F15A4B1-DC41-4FE4-B588-F7DEF2D07FF3}" type="slidenum">
              <a:rPr lang="en-US" altLang="en-US">
                <a:latin typeface="Arial" panose="020B0604020202020204" pitchFamily="34" charset="0"/>
              </a:rPr>
              <a:pPr>
                <a:spcBef>
                  <a:spcPct val="0"/>
                </a:spcBef>
              </a:pPr>
              <a:t>31</a:t>
            </a:fld>
            <a:endParaRPr lang="en-US" altLang="en-US">
              <a:latin typeface="Arial" panose="020B0604020202020204" pitchFamily="34" charset="0"/>
            </a:endParaRPr>
          </a:p>
        </p:txBody>
      </p:sp>
      <p:sp>
        <p:nvSpPr>
          <p:cNvPr id="64515" name="Rectangle 2">
            <a:extLst>
              <a:ext uri="{FF2B5EF4-FFF2-40B4-BE49-F238E27FC236}">
                <a16:creationId xmlns:a16="http://schemas.microsoft.com/office/drawing/2014/main" id="{48251E5D-77B9-46D4-BA18-53C333A5F41E}"/>
              </a:ext>
            </a:extLst>
          </p:cNvPr>
          <p:cNvSpPr>
            <a:spLocks noGrp="1" noRot="1" noChangeAspect="1" noChangeArrowheads="1" noTextEdit="1"/>
          </p:cNvSpPr>
          <p:nvPr>
            <p:ph type="sldImg"/>
          </p:nvPr>
        </p:nvSpPr>
        <p:spPr>
          <a:ln/>
        </p:spPr>
      </p:sp>
      <p:sp>
        <p:nvSpPr>
          <p:cNvPr id="64516" name="Rectangle 3">
            <a:extLst>
              <a:ext uri="{FF2B5EF4-FFF2-40B4-BE49-F238E27FC236}">
                <a16:creationId xmlns:a16="http://schemas.microsoft.com/office/drawing/2014/main" id="{86E63124-34F0-48B0-84D2-816E2F66AE4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a:extLst>
              <a:ext uri="{FF2B5EF4-FFF2-40B4-BE49-F238E27FC236}">
                <a16:creationId xmlns:a16="http://schemas.microsoft.com/office/drawing/2014/main" id="{AF3F63BF-1FD8-44B7-A351-44347B89103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13A23983-F805-464C-8EA6-75E34DE415D5}" type="slidenum">
              <a:rPr lang="en-US" altLang="en-US">
                <a:latin typeface="Arial" panose="020B0604020202020204" pitchFamily="34" charset="0"/>
              </a:rPr>
              <a:pPr>
                <a:spcBef>
                  <a:spcPct val="0"/>
                </a:spcBef>
              </a:pPr>
              <a:t>32</a:t>
            </a:fld>
            <a:endParaRPr lang="en-US" altLang="en-US">
              <a:latin typeface="Arial" panose="020B0604020202020204" pitchFamily="34" charset="0"/>
            </a:endParaRPr>
          </a:p>
        </p:txBody>
      </p:sp>
      <p:sp>
        <p:nvSpPr>
          <p:cNvPr id="66563" name="Rectangle 2">
            <a:extLst>
              <a:ext uri="{FF2B5EF4-FFF2-40B4-BE49-F238E27FC236}">
                <a16:creationId xmlns:a16="http://schemas.microsoft.com/office/drawing/2014/main" id="{46A3C99E-2FC1-415A-B260-55F18D8260AA}"/>
              </a:ext>
            </a:extLst>
          </p:cNvPr>
          <p:cNvSpPr>
            <a:spLocks noGrp="1" noRot="1" noChangeAspect="1" noChangeArrowheads="1" noTextEdit="1"/>
          </p:cNvSpPr>
          <p:nvPr>
            <p:ph type="sldImg"/>
          </p:nvPr>
        </p:nvSpPr>
        <p:spPr>
          <a:ln/>
        </p:spPr>
      </p:sp>
      <p:sp>
        <p:nvSpPr>
          <p:cNvPr id="66564" name="Rectangle 3">
            <a:extLst>
              <a:ext uri="{FF2B5EF4-FFF2-40B4-BE49-F238E27FC236}">
                <a16:creationId xmlns:a16="http://schemas.microsoft.com/office/drawing/2014/main" id="{8979E450-87A7-49F6-8911-B6D8D4C1F61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a:extLst>
              <a:ext uri="{FF2B5EF4-FFF2-40B4-BE49-F238E27FC236}">
                <a16:creationId xmlns:a16="http://schemas.microsoft.com/office/drawing/2014/main" id="{907E8000-7242-4985-9968-3E0BB8AE342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C091A4AC-23D1-4D47-80FB-9556543D0C64}" type="slidenum">
              <a:rPr lang="en-US" altLang="en-US">
                <a:latin typeface="Arial" panose="020B0604020202020204" pitchFamily="34" charset="0"/>
              </a:rPr>
              <a:pPr>
                <a:spcBef>
                  <a:spcPct val="0"/>
                </a:spcBef>
              </a:pPr>
              <a:t>33</a:t>
            </a:fld>
            <a:endParaRPr lang="en-US" altLang="en-US">
              <a:latin typeface="Arial" panose="020B0604020202020204" pitchFamily="34" charset="0"/>
            </a:endParaRPr>
          </a:p>
        </p:txBody>
      </p:sp>
      <p:sp>
        <p:nvSpPr>
          <p:cNvPr id="68611" name="Rectangle 2">
            <a:extLst>
              <a:ext uri="{FF2B5EF4-FFF2-40B4-BE49-F238E27FC236}">
                <a16:creationId xmlns:a16="http://schemas.microsoft.com/office/drawing/2014/main" id="{0BCBDF81-CB6D-47E8-82B5-39F515C94E45}"/>
              </a:ext>
            </a:extLst>
          </p:cNvPr>
          <p:cNvSpPr>
            <a:spLocks noGrp="1" noRot="1" noChangeAspect="1" noChangeArrowheads="1" noTextEdit="1"/>
          </p:cNvSpPr>
          <p:nvPr>
            <p:ph type="sldImg"/>
          </p:nvPr>
        </p:nvSpPr>
        <p:spPr>
          <a:ln/>
        </p:spPr>
      </p:sp>
      <p:sp>
        <p:nvSpPr>
          <p:cNvPr id="68612" name="Rectangle 3">
            <a:extLst>
              <a:ext uri="{FF2B5EF4-FFF2-40B4-BE49-F238E27FC236}">
                <a16:creationId xmlns:a16="http://schemas.microsoft.com/office/drawing/2014/main" id="{95726B2F-4493-45A3-A96F-E80C7986FE9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7721261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a:extLst>
              <a:ext uri="{FF2B5EF4-FFF2-40B4-BE49-F238E27FC236}">
                <a16:creationId xmlns:a16="http://schemas.microsoft.com/office/drawing/2014/main" id="{907E8000-7242-4985-9968-3E0BB8AE342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C091A4AC-23D1-4D47-80FB-9556543D0C64}" type="slidenum">
              <a:rPr lang="en-US" altLang="en-US">
                <a:latin typeface="Arial" panose="020B0604020202020204" pitchFamily="34" charset="0"/>
              </a:rPr>
              <a:pPr>
                <a:spcBef>
                  <a:spcPct val="0"/>
                </a:spcBef>
              </a:pPr>
              <a:t>34</a:t>
            </a:fld>
            <a:endParaRPr lang="en-US" altLang="en-US">
              <a:latin typeface="Arial" panose="020B0604020202020204" pitchFamily="34" charset="0"/>
            </a:endParaRPr>
          </a:p>
        </p:txBody>
      </p:sp>
      <p:sp>
        <p:nvSpPr>
          <p:cNvPr id="68611" name="Rectangle 2">
            <a:extLst>
              <a:ext uri="{FF2B5EF4-FFF2-40B4-BE49-F238E27FC236}">
                <a16:creationId xmlns:a16="http://schemas.microsoft.com/office/drawing/2014/main" id="{0BCBDF81-CB6D-47E8-82B5-39F515C94E45}"/>
              </a:ext>
            </a:extLst>
          </p:cNvPr>
          <p:cNvSpPr>
            <a:spLocks noGrp="1" noRot="1" noChangeAspect="1" noChangeArrowheads="1" noTextEdit="1"/>
          </p:cNvSpPr>
          <p:nvPr>
            <p:ph type="sldImg"/>
          </p:nvPr>
        </p:nvSpPr>
        <p:spPr>
          <a:ln/>
        </p:spPr>
      </p:sp>
      <p:sp>
        <p:nvSpPr>
          <p:cNvPr id="68612" name="Rectangle 3">
            <a:extLst>
              <a:ext uri="{FF2B5EF4-FFF2-40B4-BE49-F238E27FC236}">
                <a16:creationId xmlns:a16="http://schemas.microsoft.com/office/drawing/2014/main" id="{95726B2F-4493-45A3-A96F-E80C7986FE9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a:extLst>
              <a:ext uri="{FF2B5EF4-FFF2-40B4-BE49-F238E27FC236}">
                <a16:creationId xmlns:a16="http://schemas.microsoft.com/office/drawing/2014/main" id="{842396EA-114B-4700-9E3A-4C227B83552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eaLnBrk="0" hangingPunct="0">
              <a:spcBef>
                <a:spcPct val="30000"/>
              </a:spcBef>
              <a:defRPr sz="1200">
                <a:solidFill>
                  <a:schemeClr val="tx1"/>
                </a:solidFill>
                <a:latin typeface="Times New Roman" panose="02020603050405020304" pitchFamily="18" charset="0"/>
              </a:defRPr>
            </a:lvl1pPr>
            <a:lvl2pPr marL="742950" indent="-285750" defTabSz="965200" eaLnBrk="0" hangingPunct="0">
              <a:spcBef>
                <a:spcPct val="30000"/>
              </a:spcBef>
              <a:defRPr sz="1200">
                <a:solidFill>
                  <a:schemeClr val="tx1"/>
                </a:solidFill>
                <a:latin typeface="Times New Roman" panose="02020603050405020304" pitchFamily="18" charset="0"/>
              </a:defRPr>
            </a:lvl2pPr>
            <a:lvl3pPr marL="1143000" indent="-228600" defTabSz="965200" eaLnBrk="0" hangingPunct="0">
              <a:spcBef>
                <a:spcPct val="30000"/>
              </a:spcBef>
              <a:defRPr sz="1200">
                <a:solidFill>
                  <a:schemeClr val="tx1"/>
                </a:solidFill>
                <a:latin typeface="Times New Roman" panose="02020603050405020304" pitchFamily="18" charset="0"/>
              </a:defRPr>
            </a:lvl3pPr>
            <a:lvl4pPr marL="1600200" indent="-228600" defTabSz="965200" eaLnBrk="0" hangingPunct="0">
              <a:spcBef>
                <a:spcPct val="30000"/>
              </a:spcBef>
              <a:defRPr sz="1200">
                <a:solidFill>
                  <a:schemeClr val="tx1"/>
                </a:solidFill>
                <a:latin typeface="Times New Roman" panose="02020603050405020304" pitchFamily="18" charset="0"/>
              </a:defRPr>
            </a:lvl4pPr>
            <a:lvl5pPr marL="2057400" indent="-228600" defTabSz="965200" eaLnBrk="0" hangingPunct="0">
              <a:spcBef>
                <a:spcPct val="30000"/>
              </a:spcBef>
              <a:defRPr sz="1200">
                <a:solidFill>
                  <a:schemeClr val="tx1"/>
                </a:solidFill>
                <a:latin typeface="Times New Roman" panose="02020603050405020304" pitchFamily="18" charset="0"/>
              </a:defRPr>
            </a:lvl5pPr>
            <a:lvl6pPr marL="2514600" indent="-228600" defTabSz="9652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52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52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52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8EA31210-37E9-404E-9C6E-AA5AB7695AC9}" type="slidenum">
              <a:rPr lang="en-US" altLang="en-US">
                <a:latin typeface="Arial" panose="020B0604020202020204" pitchFamily="34" charset="0"/>
              </a:rPr>
              <a:pPr>
                <a:spcBef>
                  <a:spcPct val="0"/>
                </a:spcBef>
              </a:pPr>
              <a:t>35</a:t>
            </a:fld>
            <a:endParaRPr lang="en-US" altLang="en-US">
              <a:latin typeface="Arial" panose="020B0604020202020204" pitchFamily="34" charset="0"/>
            </a:endParaRPr>
          </a:p>
        </p:txBody>
      </p:sp>
      <p:sp>
        <p:nvSpPr>
          <p:cNvPr id="63491" name="Rectangle 2">
            <a:extLst>
              <a:ext uri="{FF2B5EF4-FFF2-40B4-BE49-F238E27FC236}">
                <a16:creationId xmlns:a16="http://schemas.microsoft.com/office/drawing/2014/main" id="{61DFC47D-FA5C-46D5-BC0E-C50A85BFAC0F}"/>
              </a:ext>
            </a:extLst>
          </p:cNvPr>
          <p:cNvSpPr>
            <a:spLocks noGrp="1" noRot="1" noChangeAspect="1" noChangeArrowheads="1" noTextEdit="1"/>
          </p:cNvSpPr>
          <p:nvPr>
            <p:ph type="sldImg"/>
          </p:nvPr>
        </p:nvSpPr>
        <p:spPr>
          <a:ln/>
        </p:spPr>
      </p:sp>
      <p:sp>
        <p:nvSpPr>
          <p:cNvPr id="63492" name="Rectangle 3">
            <a:extLst>
              <a:ext uri="{FF2B5EF4-FFF2-40B4-BE49-F238E27FC236}">
                <a16:creationId xmlns:a16="http://schemas.microsoft.com/office/drawing/2014/main" id="{779F6A05-7C0E-429D-8E4F-FFA3686132F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55937309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a:extLst>
              <a:ext uri="{FF2B5EF4-FFF2-40B4-BE49-F238E27FC236}">
                <a16:creationId xmlns:a16="http://schemas.microsoft.com/office/drawing/2014/main" id="{F790B972-82CC-4055-8961-54C2E352A0B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59A5904A-1DCB-4D4A-A07E-586A1FC2261B}" type="slidenum">
              <a:rPr lang="en-US" altLang="en-US" smtClean="0">
                <a:latin typeface="Arial" panose="020B0604020202020204" pitchFamily="34" charset="0"/>
              </a:rPr>
              <a:pPr fontAlgn="base">
                <a:spcBef>
                  <a:spcPct val="0"/>
                </a:spcBef>
                <a:spcAft>
                  <a:spcPct val="0"/>
                </a:spcAft>
              </a:pPr>
              <a:t>36</a:t>
            </a:fld>
            <a:endParaRPr lang="en-US" altLang="en-US">
              <a:latin typeface="Arial" panose="020B0604020202020204" pitchFamily="34" charset="0"/>
            </a:endParaRPr>
          </a:p>
        </p:txBody>
      </p:sp>
      <p:sp>
        <p:nvSpPr>
          <p:cNvPr id="82947" name="Rectangle 2">
            <a:extLst>
              <a:ext uri="{FF2B5EF4-FFF2-40B4-BE49-F238E27FC236}">
                <a16:creationId xmlns:a16="http://schemas.microsoft.com/office/drawing/2014/main" id="{DF9B8F2B-90D7-485A-B345-89D862550F68}"/>
              </a:ext>
            </a:extLst>
          </p:cNvPr>
          <p:cNvSpPr>
            <a:spLocks noGrp="1" noRot="1" noChangeAspect="1" noChangeArrowheads="1" noTextEdit="1"/>
          </p:cNvSpPr>
          <p:nvPr>
            <p:ph type="sldImg"/>
          </p:nvPr>
        </p:nvSpPr>
        <p:spPr>
          <a:ln/>
        </p:spPr>
      </p:sp>
      <p:sp>
        <p:nvSpPr>
          <p:cNvPr id="82948" name="Rectangle 3">
            <a:extLst>
              <a:ext uri="{FF2B5EF4-FFF2-40B4-BE49-F238E27FC236}">
                <a16:creationId xmlns:a16="http://schemas.microsoft.com/office/drawing/2014/main" id="{A4793F54-C8CE-4A79-864A-2C8F36CDF68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a:extLst>
              <a:ext uri="{FF2B5EF4-FFF2-40B4-BE49-F238E27FC236}">
                <a16:creationId xmlns:a16="http://schemas.microsoft.com/office/drawing/2014/main" id="{4B323D35-C6CB-4E2C-AD0E-3E236306812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884F35C2-EE30-41BE-83B4-FA0540DE2645}" type="slidenum">
              <a:rPr lang="en-US" altLang="en-US">
                <a:latin typeface="Arial" panose="020B0604020202020204" pitchFamily="34" charset="0"/>
              </a:rPr>
              <a:pPr>
                <a:spcBef>
                  <a:spcPct val="0"/>
                </a:spcBef>
              </a:pPr>
              <a:t>37</a:t>
            </a:fld>
            <a:endParaRPr lang="en-US" altLang="en-US">
              <a:latin typeface="Arial" panose="020B0604020202020204" pitchFamily="34" charset="0"/>
            </a:endParaRPr>
          </a:p>
        </p:txBody>
      </p:sp>
      <p:sp>
        <p:nvSpPr>
          <p:cNvPr id="70659" name="Rectangle 2">
            <a:extLst>
              <a:ext uri="{FF2B5EF4-FFF2-40B4-BE49-F238E27FC236}">
                <a16:creationId xmlns:a16="http://schemas.microsoft.com/office/drawing/2014/main" id="{C3247516-5FEB-4E71-96F2-89633B04C6E6}"/>
              </a:ext>
            </a:extLst>
          </p:cNvPr>
          <p:cNvSpPr>
            <a:spLocks noGrp="1" noRot="1" noChangeAspect="1" noChangeArrowheads="1" noTextEdit="1"/>
          </p:cNvSpPr>
          <p:nvPr>
            <p:ph type="sldImg"/>
          </p:nvPr>
        </p:nvSpPr>
        <p:spPr>
          <a:ln/>
        </p:spPr>
      </p:sp>
      <p:sp>
        <p:nvSpPr>
          <p:cNvPr id="70660" name="Rectangle 3">
            <a:extLst>
              <a:ext uri="{FF2B5EF4-FFF2-40B4-BE49-F238E27FC236}">
                <a16:creationId xmlns:a16="http://schemas.microsoft.com/office/drawing/2014/main" id="{EF0311BA-A7D3-4DA0-B57C-45FB1F81265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a:extLst>
              <a:ext uri="{FF2B5EF4-FFF2-40B4-BE49-F238E27FC236}">
                <a16:creationId xmlns:a16="http://schemas.microsoft.com/office/drawing/2014/main" id="{B57DF880-53B4-4643-AB1D-97D61F10E97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6554D2B4-AE67-46A0-8629-B246B86E6A16}" type="slidenum">
              <a:rPr lang="en-US" altLang="en-US">
                <a:latin typeface="Arial" panose="020B0604020202020204" pitchFamily="34" charset="0"/>
              </a:rPr>
              <a:pPr>
                <a:spcBef>
                  <a:spcPct val="0"/>
                </a:spcBef>
              </a:pPr>
              <a:t>38</a:t>
            </a:fld>
            <a:endParaRPr lang="en-US" altLang="en-US">
              <a:latin typeface="Arial" panose="020B0604020202020204" pitchFamily="34" charset="0"/>
            </a:endParaRPr>
          </a:p>
        </p:txBody>
      </p:sp>
      <p:sp>
        <p:nvSpPr>
          <p:cNvPr id="72707" name="Rectangle 2">
            <a:extLst>
              <a:ext uri="{FF2B5EF4-FFF2-40B4-BE49-F238E27FC236}">
                <a16:creationId xmlns:a16="http://schemas.microsoft.com/office/drawing/2014/main" id="{174A6D65-A51E-4E35-A969-3EA83D33157E}"/>
              </a:ext>
            </a:extLst>
          </p:cNvPr>
          <p:cNvSpPr>
            <a:spLocks noGrp="1" noRot="1" noChangeAspect="1" noChangeArrowheads="1" noTextEdit="1"/>
          </p:cNvSpPr>
          <p:nvPr>
            <p:ph type="sldImg"/>
          </p:nvPr>
        </p:nvSpPr>
        <p:spPr>
          <a:ln/>
        </p:spPr>
      </p:sp>
      <p:sp>
        <p:nvSpPr>
          <p:cNvPr id="72708" name="Rectangle 3">
            <a:extLst>
              <a:ext uri="{FF2B5EF4-FFF2-40B4-BE49-F238E27FC236}">
                <a16:creationId xmlns:a16="http://schemas.microsoft.com/office/drawing/2014/main" id="{8DED487F-D830-486A-8D44-3D6181248BF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a:extLst>
              <a:ext uri="{FF2B5EF4-FFF2-40B4-BE49-F238E27FC236}">
                <a16:creationId xmlns:a16="http://schemas.microsoft.com/office/drawing/2014/main" id="{D029A02D-1F96-45A7-894B-54E27B1492A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97448E93-3133-45A2-B0BC-B173E19CACD6}" type="slidenum">
              <a:rPr lang="en-US" altLang="en-US">
                <a:latin typeface="Arial" panose="020B0604020202020204" pitchFamily="34" charset="0"/>
              </a:rPr>
              <a:pPr>
                <a:spcBef>
                  <a:spcPct val="0"/>
                </a:spcBef>
              </a:pPr>
              <a:t>39</a:t>
            </a:fld>
            <a:endParaRPr lang="en-US" altLang="en-US">
              <a:latin typeface="Arial" panose="020B0604020202020204" pitchFamily="34" charset="0"/>
            </a:endParaRPr>
          </a:p>
        </p:txBody>
      </p:sp>
      <p:sp>
        <p:nvSpPr>
          <p:cNvPr id="76803" name="Rectangle 2">
            <a:extLst>
              <a:ext uri="{FF2B5EF4-FFF2-40B4-BE49-F238E27FC236}">
                <a16:creationId xmlns:a16="http://schemas.microsoft.com/office/drawing/2014/main" id="{D0884076-FD34-4DC0-8BD4-204A2C4A94F8}"/>
              </a:ext>
            </a:extLst>
          </p:cNvPr>
          <p:cNvSpPr>
            <a:spLocks noGrp="1" noRot="1" noChangeAspect="1" noChangeArrowheads="1" noTextEdit="1"/>
          </p:cNvSpPr>
          <p:nvPr>
            <p:ph type="sldImg"/>
          </p:nvPr>
        </p:nvSpPr>
        <p:spPr>
          <a:ln/>
        </p:spPr>
      </p:sp>
      <p:sp>
        <p:nvSpPr>
          <p:cNvPr id="76804" name="Rectangle 3">
            <a:extLst>
              <a:ext uri="{FF2B5EF4-FFF2-40B4-BE49-F238E27FC236}">
                <a16:creationId xmlns:a16="http://schemas.microsoft.com/office/drawing/2014/main" id="{48758266-9062-48F1-AD93-858195E99C3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7BE43243-DC6A-4C87-BDFB-CFF36AC2850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fld id="{3CEB9550-2771-4A95-9756-52E54965E139}" type="slidenum">
              <a:rPr lang="en-US" altLang="en-US">
                <a:latin typeface="Arial" panose="020B0604020202020204" pitchFamily="34" charset="0"/>
              </a:rPr>
              <a:pPr/>
              <a:t>4</a:t>
            </a:fld>
            <a:endParaRPr lang="en-US" altLang="en-US">
              <a:latin typeface="Arial" panose="020B0604020202020204" pitchFamily="34" charset="0"/>
            </a:endParaRPr>
          </a:p>
        </p:txBody>
      </p:sp>
      <p:sp>
        <p:nvSpPr>
          <p:cNvPr id="17411" name="Rectangle 2">
            <a:extLst>
              <a:ext uri="{FF2B5EF4-FFF2-40B4-BE49-F238E27FC236}">
                <a16:creationId xmlns:a16="http://schemas.microsoft.com/office/drawing/2014/main" id="{69E53D3F-BF0F-4873-8833-54827344A3A7}"/>
              </a:ext>
            </a:extLst>
          </p:cNvPr>
          <p:cNvSpPr>
            <a:spLocks noGrp="1" noRot="1" noChangeAspect="1" noChangeArrowheads="1" noTextEdit="1"/>
          </p:cNvSpPr>
          <p:nvPr>
            <p:ph type="sldImg"/>
          </p:nvPr>
        </p:nvSpPr>
        <p:spPr>
          <a:ln/>
        </p:spPr>
      </p:sp>
      <p:sp>
        <p:nvSpPr>
          <p:cNvPr id="17412" name="Rectangle 3">
            <a:extLst>
              <a:ext uri="{FF2B5EF4-FFF2-40B4-BE49-F238E27FC236}">
                <a16:creationId xmlns:a16="http://schemas.microsoft.com/office/drawing/2014/main" id="{6BA57648-F700-415A-96E9-E5823ADB9E9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a:extLst>
              <a:ext uri="{FF2B5EF4-FFF2-40B4-BE49-F238E27FC236}">
                <a16:creationId xmlns:a16="http://schemas.microsoft.com/office/drawing/2014/main" id="{4982D5AE-179C-420B-A76D-696DD04D9FD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329FF01B-30C9-47D5-A678-8630FD6EF364}" type="slidenum">
              <a:rPr lang="en-US" altLang="en-US">
                <a:latin typeface="Arial" panose="020B0604020202020204" pitchFamily="34" charset="0"/>
              </a:rPr>
              <a:pPr>
                <a:spcBef>
                  <a:spcPct val="0"/>
                </a:spcBef>
              </a:pPr>
              <a:t>40</a:t>
            </a:fld>
            <a:endParaRPr lang="en-US" altLang="en-US">
              <a:latin typeface="Arial" panose="020B0604020202020204" pitchFamily="34" charset="0"/>
            </a:endParaRPr>
          </a:p>
        </p:txBody>
      </p:sp>
      <p:sp>
        <p:nvSpPr>
          <p:cNvPr id="78851" name="Rectangle 2">
            <a:extLst>
              <a:ext uri="{FF2B5EF4-FFF2-40B4-BE49-F238E27FC236}">
                <a16:creationId xmlns:a16="http://schemas.microsoft.com/office/drawing/2014/main" id="{88DD8A79-0BD1-41AC-98A8-ACBE49816AED}"/>
              </a:ext>
            </a:extLst>
          </p:cNvPr>
          <p:cNvSpPr>
            <a:spLocks noGrp="1" noRot="1" noChangeAspect="1" noChangeArrowheads="1" noTextEdit="1"/>
          </p:cNvSpPr>
          <p:nvPr>
            <p:ph type="sldImg"/>
          </p:nvPr>
        </p:nvSpPr>
        <p:spPr>
          <a:ln/>
        </p:spPr>
      </p:sp>
      <p:sp>
        <p:nvSpPr>
          <p:cNvPr id="78852" name="Rectangle 3">
            <a:extLst>
              <a:ext uri="{FF2B5EF4-FFF2-40B4-BE49-F238E27FC236}">
                <a16:creationId xmlns:a16="http://schemas.microsoft.com/office/drawing/2014/main" id="{8726ADFC-2CD4-4D81-8563-D9E042C303D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a:extLst>
              <a:ext uri="{FF2B5EF4-FFF2-40B4-BE49-F238E27FC236}">
                <a16:creationId xmlns:a16="http://schemas.microsoft.com/office/drawing/2014/main" id="{4D50E3FC-78BE-4BB8-9185-44C95F74655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DB04F82D-C0F5-446A-B6AA-53BDAFDB05F5}" type="slidenum">
              <a:rPr lang="en-US" altLang="en-US">
                <a:latin typeface="Arial" panose="020B0604020202020204" pitchFamily="34" charset="0"/>
              </a:rPr>
              <a:pPr>
                <a:spcBef>
                  <a:spcPct val="0"/>
                </a:spcBef>
              </a:pPr>
              <a:t>41</a:t>
            </a:fld>
            <a:endParaRPr lang="en-US" altLang="en-US">
              <a:latin typeface="Arial" panose="020B0604020202020204" pitchFamily="34" charset="0"/>
            </a:endParaRPr>
          </a:p>
        </p:txBody>
      </p:sp>
      <p:sp>
        <p:nvSpPr>
          <p:cNvPr id="80899" name="Rectangle 2">
            <a:extLst>
              <a:ext uri="{FF2B5EF4-FFF2-40B4-BE49-F238E27FC236}">
                <a16:creationId xmlns:a16="http://schemas.microsoft.com/office/drawing/2014/main" id="{B47738D7-6FEA-49A6-A80E-161B1B430BCE}"/>
              </a:ext>
            </a:extLst>
          </p:cNvPr>
          <p:cNvSpPr>
            <a:spLocks noGrp="1" noRot="1" noChangeAspect="1" noChangeArrowheads="1" noTextEdit="1"/>
          </p:cNvSpPr>
          <p:nvPr>
            <p:ph type="sldImg"/>
          </p:nvPr>
        </p:nvSpPr>
        <p:spPr>
          <a:ln/>
        </p:spPr>
      </p:sp>
      <p:sp>
        <p:nvSpPr>
          <p:cNvPr id="80900" name="Rectangle 3">
            <a:extLst>
              <a:ext uri="{FF2B5EF4-FFF2-40B4-BE49-F238E27FC236}">
                <a16:creationId xmlns:a16="http://schemas.microsoft.com/office/drawing/2014/main" id="{30552DCA-65CC-4929-AC7B-00B7A1AE737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a:extLst>
              <a:ext uri="{FF2B5EF4-FFF2-40B4-BE49-F238E27FC236}">
                <a16:creationId xmlns:a16="http://schemas.microsoft.com/office/drawing/2014/main" id="{90448E61-813D-4F0A-893C-6D9124E6A55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fld id="{16E07AC7-5581-4796-9BC9-C884791F2E61}" type="slidenum">
              <a:rPr lang="en-US" altLang="en-US">
                <a:latin typeface="Arial" panose="020B0604020202020204" pitchFamily="34" charset="0"/>
              </a:rPr>
              <a:pPr/>
              <a:t>42</a:t>
            </a:fld>
            <a:endParaRPr lang="en-US" altLang="en-US">
              <a:latin typeface="Arial" panose="020B0604020202020204" pitchFamily="34" charset="0"/>
            </a:endParaRPr>
          </a:p>
        </p:txBody>
      </p:sp>
      <p:sp>
        <p:nvSpPr>
          <p:cNvPr id="82947" name="Rectangle 2">
            <a:extLst>
              <a:ext uri="{FF2B5EF4-FFF2-40B4-BE49-F238E27FC236}">
                <a16:creationId xmlns:a16="http://schemas.microsoft.com/office/drawing/2014/main" id="{EEFC4150-572A-4C9F-AA91-460C825C27FE}"/>
              </a:ext>
            </a:extLst>
          </p:cNvPr>
          <p:cNvSpPr>
            <a:spLocks noGrp="1" noRot="1" noChangeAspect="1" noChangeArrowheads="1" noTextEdit="1"/>
          </p:cNvSpPr>
          <p:nvPr>
            <p:ph type="sldImg"/>
          </p:nvPr>
        </p:nvSpPr>
        <p:spPr>
          <a:ln/>
        </p:spPr>
      </p:sp>
      <p:sp>
        <p:nvSpPr>
          <p:cNvPr id="82948" name="Rectangle 3">
            <a:extLst>
              <a:ext uri="{FF2B5EF4-FFF2-40B4-BE49-F238E27FC236}">
                <a16:creationId xmlns:a16="http://schemas.microsoft.com/office/drawing/2014/main" id="{38BBBF19-4303-4316-9928-2508D34E783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a:extLst>
              <a:ext uri="{FF2B5EF4-FFF2-40B4-BE49-F238E27FC236}">
                <a16:creationId xmlns:a16="http://schemas.microsoft.com/office/drawing/2014/main" id="{FE572B4A-263F-4E75-A498-25308BCA30B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fld id="{1F0EF0F6-1609-4003-9A28-B5FBA0018AF3}" type="slidenum">
              <a:rPr lang="en-US" altLang="en-US">
                <a:latin typeface="Arial" panose="020B0604020202020204" pitchFamily="34" charset="0"/>
              </a:rPr>
              <a:pPr/>
              <a:t>43</a:t>
            </a:fld>
            <a:endParaRPr lang="en-US" altLang="en-US">
              <a:latin typeface="Arial" panose="020B0604020202020204" pitchFamily="34" charset="0"/>
            </a:endParaRPr>
          </a:p>
        </p:txBody>
      </p:sp>
      <p:sp>
        <p:nvSpPr>
          <p:cNvPr id="84995" name="Rectangle 2">
            <a:extLst>
              <a:ext uri="{FF2B5EF4-FFF2-40B4-BE49-F238E27FC236}">
                <a16:creationId xmlns:a16="http://schemas.microsoft.com/office/drawing/2014/main" id="{4681549A-3B14-44B5-8717-C241E741CBD5}"/>
              </a:ext>
            </a:extLst>
          </p:cNvPr>
          <p:cNvSpPr>
            <a:spLocks noGrp="1" noRot="1" noChangeAspect="1" noChangeArrowheads="1" noTextEdit="1"/>
          </p:cNvSpPr>
          <p:nvPr>
            <p:ph type="sldImg"/>
          </p:nvPr>
        </p:nvSpPr>
        <p:spPr>
          <a:ln/>
        </p:spPr>
      </p:sp>
      <p:sp>
        <p:nvSpPr>
          <p:cNvPr id="84996" name="Rectangle 3">
            <a:extLst>
              <a:ext uri="{FF2B5EF4-FFF2-40B4-BE49-F238E27FC236}">
                <a16:creationId xmlns:a16="http://schemas.microsoft.com/office/drawing/2014/main" id="{32343B65-9EE3-459E-898B-60956ECCE24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a:extLst>
              <a:ext uri="{FF2B5EF4-FFF2-40B4-BE49-F238E27FC236}">
                <a16:creationId xmlns:a16="http://schemas.microsoft.com/office/drawing/2014/main" id="{3D61D592-8759-4D7E-87D8-248054D2B49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38188" indent="-282575" defTabSz="927100">
              <a:spcBef>
                <a:spcPct val="30000"/>
              </a:spcBef>
              <a:defRPr sz="1200">
                <a:solidFill>
                  <a:schemeClr val="tx1"/>
                </a:solidFill>
                <a:latin typeface="Times New Roman" panose="02020603050405020304" pitchFamily="18" charset="0"/>
              </a:defRPr>
            </a:lvl2pPr>
            <a:lvl3pPr marL="1136650" indent="-225425" defTabSz="927100">
              <a:spcBef>
                <a:spcPct val="30000"/>
              </a:spcBef>
              <a:defRPr sz="1200">
                <a:solidFill>
                  <a:schemeClr val="tx1"/>
                </a:solidFill>
                <a:latin typeface="Times New Roman" panose="02020603050405020304" pitchFamily="18" charset="0"/>
              </a:defRPr>
            </a:lvl3pPr>
            <a:lvl4pPr marL="1592263" indent="-225425" defTabSz="927100">
              <a:spcBef>
                <a:spcPct val="30000"/>
              </a:spcBef>
              <a:defRPr sz="1200">
                <a:solidFill>
                  <a:schemeClr val="tx1"/>
                </a:solidFill>
                <a:latin typeface="Times New Roman" panose="02020603050405020304" pitchFamily="18" charset="0"/>
              </a:defRPr>
            </a:lvl4pPr>
            <a:lvl5pPr marL="2046288" indent="-225425" defTabSz="927100">
              <a:spcBef>
                <a:spcPct val="30000"/>
              </a:spcBef>
              <a:defRPr sz="1200">
                <a:solidFill>
                  <a:schemeClr val="tx1"/>
                </a:solidFill>
                <a:latin typeface="Times New Roman" panose="02020603050405020304" pitchFamily="18" charset="0"/>
              </a:defRPr>
            </a:lvl5pPr>
            <a:lvl6pPr marL="2503488" indent="-22542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960688" indent="-22542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417888" indent="-22542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75088" indent="-22542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41681C9E-9F93-454C-9B61-9EB1A78C5E39}" type="slidenum">
              <a:rPr lang="en-US" altLang="en-US">
                <a:latin typeface="Arial" panose="020B0604020202020204" pitchFamily="34" charset="0"/>
              </a:rPr>
              <a:pPr>
                <a:spcBef>
                  <a:spcPct val="0"/>
                </a:spcBef>
              </a:pPr>
              <a:t>44</a:t>
            </a:fld>
            <a:endParaRPr lang="en-US" altLang="en-US">
              <a:latin typeface="Arial" panose="020B0604020202020204" pitchFamily="34" charset="0"/>
            </a:endParaRPr>
          </a:p>
        </p:txBody>
      </p:sp>
      <p:sp>
        <p:nvSpPr>
          <p:cNvPr id="87043" name="Rectangle 2">
            <a:extLst>
              <a:ext uri="{FF2B5EF4-FFF2-40B4-BE49-F238E27FC236}">
                <a16:creationId xmlns:a16="http://schemas.microsoft.com/office/drawing/2014/main" id="{CD5B8A85-51BC-401C-876D-4D14B92E69D9}"/>
              </a:ext>
            </a:extLst>
          </p:cNvPr>
          <p:cNvSpPr>
            <a:spLocks noGrp="1" noRot="1" noChangeAspect="1" noChangeArrowheads="1" noTextEdit="1"/>
          </p:cNvSpPr>
          <p:nvPr>
            <p:ph type="sldImg"/>
          </p:nvPr>
        </p:nvSpPr>
        <p:spPr>
          <a:ln/>
        </p:spPr>
      </p:sp>
      <p:sp>
        <p:nvSpPr>
          <p:cNvPr id="87044" name="Rectangle 3">
            <a:extLst>
              <a:ext uri="{FF2B5EF4-FFF2-40B4-BE49-F238E27FC236}">
                <a16:creationId xmlns:a16="http://schemas.microsoft.com/office/drawing/2014/main" id="{FFFDC43D-E27F-4CE9-BA3B-8CAE2E47C78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a:extLst>
              <a:ext uri="{FF2B5EF4-FFF2-40B4-BE49-F238E27FC236}">
                <a16:creationId xmlns:a16="http://schemas.microsoft.com/office/drawing/2014/main" id="{CD5E6229-F17D-4A2A-AA14-7B12BB7E7C0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6DD5DCE-C1E1-4165-BF0B-4D1C34111EFB}" type="slidenum">
              <a:rPr lang="en-US" altLang="en-US">
                <a:latin typeface="Arial" panose="020B0604020202020204" pitchFamily="34" charset="0"/>
              </a:rPr>
              <a:pPr>
                <a:spcBef>
                  <a:spcPct val="0"/>
                </a:spcBef>
              </a:pPr>
              <a:t>45</a:t>
            </a:fld>
            <a:endParaRPr lang="en-US" altLang="en-US">
              <a:latin typeface="Arial" panose="020B0604020202020204" pitchFamily="34" charset="0"/>
            </a:endParaRPr>
          </a:p>
        </p:txBody>
      </p:sp>
      <p:sp>
        <p:nvSpPr>
          <p:cNvPr id="89091" name="Rectangle 2">
            <a:extLst>
              <a:ext uri="{FF2B5EF4-FFF2-40B4-BE49-F238E27FC236}">
                <a16:creationId xmlns:a16="http://schemas.microsoft.com/office/drawing/2014/main" id="{0E045490-A73C-440D-85C3-7BD91A8318CF}"/>
              </a:ext>
            </a:extLst>
          </p:cNvPr>
          <p:cNvSpPr>
            <a:spLocks noGrp="1" noRot="1" noChangeAspect="1" noChangeArrowheads="1" noTextEdit="1"/>
          </p:cNvSpPr>
          <p:nvPr>
            <p:ph type="sldImg"/>
          </p:nvPr>
        </p:nvSpPr>
        <p:spPr>
          <a:ln/>
        </p:spPr>
      </p:sp>
      <p:sp>
        <p:nvSpPr>
          <p:cNvPr id="89092" name="Rectangle 3">
            <a:extLst>
              <a:ext uri="{FF2B5EF4-FFF2-40B4-BE49-F238E27FC236}">
                <a16:creationId xmlns:a16="http://schemas.microsoft.com/office/drawing/2014/main" id="{358D14B6-B65C-4867-B4C3-9B46A3C717A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a:extLst>
              <a:ext uri="{FF2B5EF4-FFF2-40B4-BE49-F238E27FC236}">
                <a16:creationId xmlns:a16="http://schemas.microsoft.com/office/drawing/2014/main" id="{D27CBC11-3A0F-4875-AF75-223E1FE5AB2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38188" indent="-280988" defTabSz="927100">
              <a:spcBef>
                <a:spcPct val="30000"/>
              </a:spcBef>
              <a:defRPr sz="1200">
                <a:solidFill>
                  <a:schemeClr val="tx1"/>
                </a:solidFill>
                <a:latin typeface="Times New Roman" panose="02020603050405020304" pitchFamily="18" charset="0"/>
              </a:defRPr>
            </a:lvl2pPr>
            <a:lvl3pPr marL="1138238" indent="-223838" defTabSz="927100">
              <a:spcBef>
                <a:spcPct val="30000"/>
              </a:spcBef>
              <a:defRPr sz="1200">
                <a:solidFill>
                  <a:schemeClr val="tx1"/>
                </a:solidFill>
                <a:latin typeface="Times New Roman" panose="02020603050405020304" pitchFamily="18" charset="0"/>
              </a:defRPr>
            </a:lvl3pPr>
            <a:lvl4pPr marL="1595438" indent="-223838" defTabSz="927100">
              <a:spcBef>
                <a:spcPct val="30000"/>
              </a:spcBef>
              <a:defRPr sz="1200">
                <a:solidFill>
                  <a:schemeClr val="tx1"/>
                </a:solidFill>
                <a:latin typeface="Times New Roman" panose="02020603050405020304" pitchFamily="18" charset="0"/>
              </a:defRPr>
            </a:lvl4pPr>
            <a:lvl5pPr marL="2049463" indent="-223838" defTabSz="927100">
              <a:spcBef>
                <a:spcPct val="30000"/>
              </a:spcBef>
              <a:defRPr sz="1200">
                <a:solidFill>
                  <a:schemeClr val="tx1"/>
                </a:solidFill>
                <a:latin typeface="Times New Roman" panose="02020603050405020304" pitchFamily="18" charset="0"/>
              </a:defRPr>
            </a:lvl5pPr>
            <a:lvl6pPr marL="2506663" indent="-223838"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963863" indent="-223838"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421063" indent="-223838"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78263" indent="-223838"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FFA96883-C9C9-489E-88FB-2B0550BD505B}" type="slidenum">
              <a:rPr lang="en-US" altLang="en-US">
                <a:latin typeface="Arial" panose="020B0604020202020204" pitchFamily="34" charset="0"/>
              </a:rPr>
              <a:pPr>
                <a:spcBef>
                  <a:spcPct val="0"/>
                </a:spcBef>
              </a:pPr>
              <a:t>46</a:t>
            </a:fld>
            <a:endParaRPr lang="en-US" altLang="en-US">
              <a:latin typeface="Arial" panose="020B0604020202020204" pitchFamily="34" charset="0"/>
            </a:endParaRPr>
          </a:p>
        </p:txBody>
      </p:sp>
      <p:sp>
        <p:nvSpPr>
          <p:cNvPr id="91139" name="Rectangle 2">
            <a:extLst>
              <a:ext uri="{FF2B5EF4-FFF2-40B4-BE49-F238E27FC236}">
                <a16:creationId xmlns:a16="http://schemas.microsoft.com/office/drawing/2014/main" id="{DC3E014D-F053-485E-8E11-9E48E718BF7A}"/>
              </a:ext>
            </a:extLst>
          </p:cNvPr>
          <p:cNvSpPr>
            <a:spLocks noGrp="1" noRot="1" noChangeAspect="1" noChangeArrowheads="1" noTextEdit="1"/>
          </p:cNvSpPr>
          <p:nvPr>
            <p:ph type="sldImg"/>
          </p:nvPr>
        </p:nvSpPr>
        <p:spPr>
          <a:ln/>
        </p:spPr>
      </p:sp>
      <p:sp>
        <p:nvSpPr>
          <p:cNvPr id="91140" name="Rectangle 3">
            <a:extLst>
              <a:ext uri="{FF2B5EF4-FFF2-40B4-BE49-F238E27FC236}">
                <a16:creationId xmlns:a16="http://schemas.microsoft.com/office/drawing/2014/main" id="{C4DE1A99-39E8-44BE-94FE-ED855A5820E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a:extLst>
              <a:ext uri="{FF2B5EF4-FFF2-40B4-BE49-F238E27FC236}">
                <a16:creationId xmlns:a16="http://schemas.microsoft.com/office/drawing/2014/main" id="{D27CBC11-3A0F-4875-AF75-223E1FE5AB2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38188" indent="-280988" defTabSz="927100">
              <a:spcBef>
                <a:spcPct val="30000"/>
              </a:spcBef>
              <a:defRPr sz="1200">
                <a:solidFill>
                  <a:schemeClr val="tx1"/>
                </a:solidFill>
                <a:latin typeface="Times New Roman" panose="02020603050405020304" pitchFamily="18" charset="0"/>
              </a:defRPr>
            </a:lvl2pPr>
            <a:lvl3pPr marL="1138238" indent="-223838" defTabSz="927100">
              <a:spcBef>
                <a:spcPct val="30000"/>
              </a:spcBef>
              <a:defRPr sz="1200">
                <a:solidFill>
                  <a:schemeClr val="tx1"/>
                </a:solidFill>
                <a:latin typeface="Times New Roman" panose="02020603050405020304" pitchFamily="18" charset="0"/>
              </a:defRPr>
            </a:lvl3pPr>
            <a:lvl4pPr marL="1595438" indent="-223838" defTabSz="927100">
              <a:spcBef>
                <a:spcPct val="30000"/>
              </a:spcBef>
              <a:defRPr sz="1200">
                <a:solidFill>
                  <a:schemeClr val="tx1"/>
                </a:solidFill>
                <a:latin typeface="Times New Roman" panose="02020603050405020304" pitchFamily="18" charset="0"/>
              </a:defRPr>
            </a:lvl4pPr>
            <a:lvl5pPr marL="2049463" indent="-223838" defTabSz="927100">
              <a:spcBef>
                <a:spcPct val="30000"/>
              </a:spcBef>
              <a:defRPr sz="1200">
                <a:solidFill>
                  <a:schemeClr val="tx1"/>
                </a:solidFill>
                <a:latin typeface="Times New Roman" panose="02020603050405020304" pitchFamily="18" charset="0"/>
              </a:defRPr>
            </a:lvl5pPr>
            <a:lvl6pPr marL="2506663" indent="-223838"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963863" indent="-223838"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421063" indent="-223838"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78263" indent="-223838"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FFA96883-C9C9-489E-88FB-2B0550BD505B}" type="slidenum">
              <a:rPr lang="en-US" altLang="en-US">
                <a:latin typeface="Arial" panose="020B0604020202020204" pitchFamily="34" charset="0"/>
              </a:rPr>
              <a:pPr>
                <a:spcBef>
                  <a:spcPct val="0"/>
                </a:spcBef>
              </a:pPr>
              <a:t>47</a:t>
            </a:fld>
            <a:endParaRPr lang="en-US" altLang="en-US">
              <a:latin typeface="Arial" panose="020B0604020202020204" pitchFamily="34" charset="0"/>
            </a:endParaRPr>
          </a:p>
        </p:txBody>
      </p:sp>
      <p:sp>
        <p:nvSpPr>
          <p:cNvPr id="91139" name="Rectangle 2">
            <a:extLst>
              <a:ext uri="{FF2B5EF4-FFF2-40B4-BE49-F238E27FC236}">
                <a16:creationId xmlns:a16="http://schemas.microsoft.com/office/drawing/2014/main" id="{DC3E014D-F053-485E-8E11-9E48E718BF7A}"/>
              </a:ext>
            </a:extLst>
          </p:cNvPr>
          <p:cNvSpPr>
            <a:spLocks noGrp="1" noRot="1" noChangeAspect="1" noChangeArrowheads="1" noTextEdit="1"/>
          </p:cNvSpPr>
          <p:nvPr>
            <p:ph type="sldImg"/>
          </p:nvPr>
        </p:nvSpPr>
        <p:spPr>
          <a:ln/>
        </p:spPr>
      </p:sp>
      <p:sp>
        <p:nvSpPr>
          <p:cNvPr id="91140" name="Rectangle 3">
            <a:extLst>
              <a:ext uri="{FF2B5EF4-FFF2-40B4-BE49-F238E27FC236}">
                <a16:creationId xmlns:a16="http://schemas.microsoft.com/office/drawing/2014/main" id="{C4DE1A99-39E8-44BE-94FE-ED855A5820E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33697956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a:extLst>
              <a:ext uri="{FF2B5EF4-FFF2-40B4-BE49-F238E27FC236}">
                <a16:creationId xmlns:a16="http://schemas.microsoft.com/office/drawing/2014/main" id="{D27CBC11-3A0F-4875-AF75-223E1FE5AB2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38188" indent="-280988" defTabSz="927100">
              <a:spcBef>
                <a:spcPct val="30000"/>
              </a:spcBef>
              <a:defRPr sz="1200">
                <a:solidFill>
                  <a:schemeClr val="tx1"/>
                </a:solidFill>
                <a:latin typeface="Times New Roman" panose="02020603050405020304" pitchFamily="18" charset="0"/>
              </a:defRPr>
            </a:lvl2pPr>
            <a:lvl3pPr marL="1138238" indent="-223838" defTabSz="927100">
              <a:spcBef>
                <a:spcPct val="30000"/>
              </a:spcBef>
              <a:defRPr sz="1200">
                <a:solidFill>
                  <a:schemeClr val="tx1"/>
                </a:solidFill>
                <a:latin typeface="Times New Roman" panose="02020603050405020304" pitchFamily="18" charset="0"/>
              </a:defRPr>
            </a:lvl3pPr>
            <a:lvl4pPr marL="1595438" indent="-223838" defTabSz="927100">
              <a:spcBef>
                <a:spcPct val="30000"/>
              </a:spcBef>
              <a:defRPr sz="1200">
                <a:solidFill>
                  <a:schemeClr val="tx1"/>
                </a:solidFill>
                <a:latin typeface="Times New Roman" panose="02020603050405020304" pitchFamily="18" charset="0"/>
              </a:defRPr>
            </a:lvl4pPr>
            <a:lvl5pPr marL="2049463" indent="-223838" defTabSz="927100">
              <a:spcBef>
                <a:spcPct val="30000"/>
              </a:spcBef>
              <a:defRPr sz="1200">
                <a:solidFill>
                  <a:schemeClr val="tx1"/>
                </a:solidFill>
                <a:latin typeface="Times New Roman" panose="02020603050405020304" pitchFamily="18" charset="0"/>
              </a:defRPr>
            </a:lvl5pPr>
            <a:lvl6pPr marL="2506663" indent="-223838"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963863" indent="-223838"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421063" indent="-223838"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78263" indent="-223838"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FFA96883-C9C9-489E-88FB-2B0550BD505B}" type="slidenum">
              <a:rPr lang="en-US" altLang="en-US">
                <a:latin typeface="Arial" panose="020B0604020202020204" pitchFamily="34" charset="0"/>
              </a:rPr>
              <a:pPr>
                <a:spcBef>
                  <a:spcPct val="0"/>
                </a:spcBef>
              </a:pPr>
              <a:t>48</a:t>
            </a:fld>
            <a:endParaRPr lang="en-US" altLang="en-US">
              <a:latin typeface="Arial" panose="020B0604020202020204" pitchFamily="34" charset="0"/>
            </a:endParaRPr>
          </a:p>
        </p:txBody>
      </p:sp>
      <p:sp>
        <p:nvSpPr>
          <p:cNvPr id="91139" name="Rectangle 2">
            <a:extLst>
              <a:ext uri="{FF2B5EF4-FFF2-40B4-BE49-F238E27FC236}">
                <a16:creationId xmlns:a16="http://schemas.microsoft.com/office/drawing/2014/main" id="{DC3E014D-F053-485E-8E11-9E48E718BF7A}"/>
              </a:ext>
            </a:extLst>
          </p:cNvPr>
          <p:cNvSpPr>
            <a:spLocks noGrp="1" noRot="1" noChangeAspect="1" noChangeArrowheads="1" noTextEdit="1"/>
          </p:cNvSpPr>
          <p:nvPr>
            <p:ph type="sldImg"/>
          </p:nvPr>
        </p:nvSpPr>
        <p:spPr>
          <a:ln/>
        </p:spPr>
      </p:sp>
      <p:sp>
        <p:nvSpPr>
          <p:cNvPr id="91140" name="Rectangle 3">
            <a:extLst>
              <a:ext uri="{FF2B5EF4-FFF2-40B4-BE49-F238E27FC236}">
                <a16:creationId xmlns:a16="http://schemas.microsoft.com/office/drawing/2014/main" id="{C4DE1A99-39E8-44BE-94FE-ED855A5820E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44278622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a:extLst>
              <a:ext uri="{FF2B5EF4-FFF2-40B4-BE49-F238E27FC236}">
                <a16:creationId xmlns:a16="http://schemas.microsoft.com/office/drawing/2014/main" id="{32B7C737-45B3-4188-9FD1-E9D799DC431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91C6277A-BDB5-40E2-9F84-6E77606CE7A0}" type="slidenum">
              <a:rPr lang="en-US" altLang="en-US">
                <a:latin typeface="Arial" panose="020B0604020202020204" pitchFamily="34" charset="0"/>
              </a:rPr>
              <a:pPr>
                <a:spcBef>
                  <a:spcPct val="0"/>
                </a:spcBef>
              </a:pPr>
              <a:t>49</a:t>
            </a:fld>
            <a:endParaRPr lang="en-US" altLang="en-US">
              <a:latin typeface="Arial" panose="020B0604020202020204" pitchFamily="34" charset="0"/>
            </a:endParaRPr>
          </a:p>
        </p:txBody>
      </p:sp>
      <p:sp>
        <p:nvSpPr>
          <p:cNvPr id="93187" name="Rectangle 2">
            <a:extLst>
              <a:ext uri="{FF2B5EF4-FFF2-40B4-BE49-F238E27FC236}">
                <a16:creationId xmlns:a16="http://schemas.microsoft.com/office/drawing/2014/main" id="{435146A2-B584-49FB-A5DD-7144F16A6E12}"/>
              </a:ext>
            </a:extLst>
          </p:cNvPr>
          <p:cNvSpPr>
            <a:spLocks noGrp="1" noRot="1" noChangeAspect="1" noChangeArrowheads="1" noTextEdit="1"/>
          </p:cNvSpPr>
          <p:nvPr>
            <p:ph type="sldImg"/>
          </p:nvPr>
        </p:nvSpPr>
        <p:spPr>
          <a:ln/>
        </p:spPr>
      </p:sp>
      <p:sp>
        <p:nvSpPr>
          <p:cNvPr id="93188" name="Rectangle 3">
            <a:extLst>
              <a:ext uri="{FF2B5EF4-FFF2-40B4-BE49-F238E27FC236}">
                <a16:creationId xmlns:a16="http://schemas.microsoft.com/office/drawing/2014/main" id="{1E169B02-3BEE-443B-A3DB-4D74AA42A11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a:extLst>
              <a:ext uri="{FF2B5EF4-FFF2-40B4-BE49-F238E27FC236}">
                <a16:creationId xmlns:a16="http://schemas.microsoft.com/office/drawing/2014/main" id="{55FE3B2D-37A4-4BB5-831B-F34867C9079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fld id="{A00202E1-94B7-455D-AA8F-14AB99A87AB5}" type="slidenum">
              <a:rPr lang="en-US" altLang="en-US">
                <a:latin typeface="Arial" panose="020B0604020202020204" pitchFamily="34" charset="0"/>
              </a:rPr>
              <a:pPr/>
              <a:t>5</a:t>
            </a:fld>
            <a:endParaRPr lang="en-US" altLang="en-US">
              <a:latin typeface="Arial" panose="020B0604020202020204" pitchFamily="34" charset="0"/>
            </a:endParaRPr>
          </a:p>
        </p:txBody>
      </p:sp>
      <p:sp>
        <p:nvSpPr>
          <p:cNvPr id="19459" name="Rectangle 2">
            <a:extLst>
              <a:ext uri="{FF2B5EF4-FFF2-40B4-BE49-F238E27FC236}">
                <a16:creationId xmlns:a16="http://schemas.microsoft.com/office/drawing/2014/main" id="{A8CA29F6-5219-4569-AB7B-370D9B657387}"/>
              </a:ext>
            </a:extLst>
          </p:cNvPr>
          <p:cNvSpPr>
            <a:spLocks noGrp="1" noRot="1" noChangeAspect="1" noChangeArrowheads="1" noTextEdit="1"/>
          </p:cNvSpPr>
          <p:nvPr>
            <p:ph type="sldImg"/>
          </p:nvPr>
        </p:nvSpPr>
        <p:spPr>
          <a:ln/>
        </p:spPr>
      </p:sp>
      <p:sp>
        <p:nvSpPr>
          <p:cNvPr id="19460" name="Rectangle 3">
            <a:extLst>
              <a:ext uri="{FF2B5EF4-FFF2-40B4-BE49-F238E27FC236}">
                <a16:creationId xmlns:a16="http://schemas.microsoft.com/office/drawing/2014/main" id="{BE1444D1-3AA6-4080-9C71-C89A569B1A7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a:extLst>
              <a:ext uri="{FF2B5EF4-FFF2-40B4-BE49-F238E27FC236}">
                <a16:creationId xmlns:a16="http://schemas.microsoft.com/office/drawing/2014/main" id="{EE68EFE5-FC03-4945-AAA2-81AABC8BCEE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DCB24D89-2EAE-4489-B7D3-161AB2505B28}" type="slidenum">
              <a:rPr lang="en-US" altLang="en-US">
                <a:latin typeface="Arial" panose="020B0604020202020204" pitchFamily="34" charset="0"/>
              </a:rPr>
              <a:pPr>
                <a:spcBef>
                  <a:spcPct val="0"/>
                </a:spcBef>
              </a:pPr>
              <a:t>50</a:t>
            </a:fld>
            <a:endParaRPr lang="en-US" altLang="en-US">
              <a:latin typeface="Arial" panose="020B0604020202020204" pitchFamily="34" charset="0"/>
            </a:endParaRPr>
          </a:p>
        </p:txBody>
      </p:sp>
      <p:sp>
        <p:nvSpPr>
          <p:cNvPr id="95235" name="Rectangle 2">
            <a:extLst>
              <a:ext uri="{FF2B5EF4-FFF2-40B4-BE49-F238E27FC236}">
                <a16:creationId xmlns:a16="http://schemas.microsoft.com/office/drawing/2014/main" id="{8383D0FE-4E5A-4D50-A702-21DA835F41D5}"/>
              </a:ext>
            </a:extLst>
          </p:cNvPr>
          <p:cNvSpPr>
            <a:spLocks noGrp="1" noRot="1" noChangeAspect="1" noChangeArrowheads="1" noTextEdit="1"/>
          </p:cNvSpPr>
          <p:nvPr>
            <p:ph type="sldImg"/>
          </p:nvPr>
        </p:nvSpPr>
        <p:spPr>
          <a:ln/>
        </p:spPr>
      </p:sp>
      <p:sp>
        <p:nvSpPr>
          <p:cNvPr id="95236" name="Rectangle 3">
            <a:extLst>
              <a:ext uri="{FF2B5EF4-FFF2-40B4-BE49-F238E27FC236}">
                <a16:creationId xmlns:a16="http://schemas.microsoft.com/office/drawing/2014/main" id="{91384C9C-4F31-48D2-8FB3-F4E7B408BFD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a:extLst>
              <a:ext uri="{FF2B5EF4-FFF2-40B4-BE49-F238E27FC236}">
                <a16:creationId xmlns:a16="http://schemas.microsoft.com/office/drawing/2014/main" id="{BB1661B3-E4B0-4D23-ABDE-7BC21479D441}"/>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eaLnBrk="0" hangingPunct="0">
              <a:spcBef>
                <a:spcPct val="30000"/>
              </a:spcBef>
              <a:defRPr sz="1200">
                <a:solidFill>
                  <a:schemeClr val="tx1"/>
                </a:solidFill>
                <a:latin typeface="Times New Roman" panose="02020603050405020304" pitchFamily="18" charset="0"/>
              </a:defRPr>
            </a:lvl1pPr>
            <a:lvl2pPr marL="742950" indent="-285750" defTabSz="965200" eaLnBrk="0" hangingPunct="0">
              <a:spcBef>
                <a:spcPct val="30000"/>
              </a:spcBef>
              <a:defRPr sz="1200">
                <a:solidFill>
                  <a:schemeClr val="tx1"/>
                </a:solidFill>
                <a:latin typeface="Times New Roman" panose="02020603050405020304" pitchFamily="18" charset="0"/>
              </a:defRPr>
            </a:lvl2pPr>
            <a:lvl3pPr marL="1143000" indent="-228600" defTabSz="965200" eaLnBrk="0" hangingPunct="0">
              <a:spcBef>
                <a:spcPct val="30000"/>
              </a:spcBef>
              <a:defRPr sz="1200">
                <a:solidFill>
                  <a:schemeClr val="tx1"/>
                </a:solidFill>
                <a:latin typeface="Times New Roman" panose="02020603050405020304" pitchFamily="18" charset="0"/>
              </a:defRPr>
            </a:lvl3pPr>
            <a:lvl4pPr marL="1600200" indent="-228600" defTabSz="965200" eaLnBrk="0" hangingPunct="0">
              <a:spcBef>
                <a:spcPct val="30000"/>
              </a:spcBef>
              <a:defRPr sz="1200">
                <a:solidFill>
                  <a:schemeClr val="tx1"/>
                </a:solidFill>
                <a:latin typeface="Times New Roman" panose="02020603050405020304" pitchFamily="18" charset="0"/>
              </a:defRPr>
            </a:lvl4pPr>
            <a:lvl5pPr marL="2057400" indent="-228600" defTabSz="965200" eaLnBrk="0" hangingPunct="0">
              <a:spcBef>
                <a:spcPct val="30000"/>
              </a:spcBef>
              <a:defRPr sz="1200">
                <a:solidFill>
                  <a:schemeClr val="tx1"/>
                </a:solidFill>
                <a:latin typeface="Times New Roman" panose="02020603050405020304" pitchFamily="18" charset="0"/>
              </a:defRPr>
            </a:lvl5pPr>
            <a:lvl6pPr marL="2514600" indent="-228600" defTabSz="96520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520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520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52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FA107446-D666-4903-A900-F86B5C9B44B8}" type="slidenum">
              <a:rPr lang="en-US" altLang="en-US">
                <a:latin typeface="Arial" panose="020B0604020202020204" pitchFamily="34" charset="0"/>
              </a:rPr>
              <a:pPr>
                <a:spcBef>
                  <a:spcPct val="0"/>
                </a:spcBef>
              </a:pPr>
              <a:t>51</a:t>
            </a:fld>
            <a:endParaRPr lang="en-US" altLang="en-US">
              <a:latin typeface="Arial" panose="020B0604020202020204" pitchFamily="34" charset="0"/>
            </a:endParaRPr>
          </a:p>
        </p:txBody>
      </p:sp>
      <p:sp>
        <p:nvSpPr>
          <p:cNvPr id="77827" name="Rectangle 2">
            <a:extLst>
              <a:ext uri="{FF2B5EF4-FFF2-40B4-BE49-F238E27FC236}">
                <a16:creationId xmlns:a16="http://schemas.microsoft.com/office/drawing/2014/main" id="{AA5FC83D-809B-4953-8360-92D20DAF1621}"/>
              </a:ext>
            </a:extLst>
          </p:cNvPr>
          <p:cNvSpPr>
            <a:spLocks noGrp="1" noRot="1" noChangeAspect="1" noChangeArrowheads="1" noTextEdit="1"/>
          </p:cNvSpPr>
          <p:nvPr>
            <p:ph type="sldImg"/>
          </p:nvPr>
        </p:nvSpPr>
        <p:spPr>
          <a:ln/>
        </p:spPr>
      </p:sp>
      <p:sp>
        <p:nvSpPr>
          <p:cNvPr id="77828" name="Rectangle 3">
            <a:extLst>
              <a:ext uri="{FF2B5EF4-FFF2-40B4-BE49-F238E27FC236}">
                <a16:creationId xmlns:a16="http://schemas.microsoft.com/office/drawing/2014/main" id="{58C16349-68E9-4F64-8BBC-8C938B2776F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a:extLst>
              <a:ext uri="{FF2B5EF4-FFF2-40B4-BE49-F238E27FC236}">
                <a16:creationId xmlns:a16="http://schemas.microsoft.com/office/drawing/2014/main" id="{F18720D7-340D-4558-B7F1-F8D67B86721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fld id="{6390066D-EAD8-4DA2-BABE-E4CFDC4B27DE}" type="slidenum">
              <a:rPr lang="en-US" altLang="en-US">
                <a:latin typeface="Arial" panose="020B0604020202020204" pitchFamily="34" charset="0"/>
              </a:rPr>
              <a:pPr/>
              <a:t>52</a:t>
            </a:fld>
            <a:endParaRPr lang="en-US" altLang="en-US">
              <a:latin typeface="Arial" panose="020B0604020202020204" pitchFamily="34" charset="0"/>
            </a:endParaRPr>
          </a:p>
        </p:txBody>
      </p:sp>
      <p:sp>
        <p:nvSpPr>
          <p:cNvPr id="97283" name="Rectangle 2">
            <a:extLst>
              <a:ext uri="{FF2B5EF4-FFF2-40B4-BE49-F238E27FC236}">
                <a16:creationId xmlns:a16="http://schemas.microsoft.com/office/drawing/2014/main" id="{4D825D9F-19AB-4AD2-91B6-B16E09C859FC}"/>
              </a:ext>
            </a:extLst>
          </p:cNvPr>
          <p:cNvSpPr>
            <a:spLocks noGrp="1" noRot="1" noChangeAspect="1" noChangeArrowheads="1" noTextEdit="1"/>
          </p:cNvSpPr>
          <p:nvPr>
            <p:ph type="sldImg"/>
          </p:nvPr>
        </p:nvSpPr>
        <p:spPr>
          <a:ln/>
        </p:spPr>
      </p:sp>
      <p:sp>
        <p:nvSpPr>
          <p:cNvPr id="97284" name="Rectangle 3">
            <a:extLst>
              <a:ext uri="{FF2B5EF4-FFF2-40B4-BE49-F238E27FC236}">
                <a16:creationId xmlns:a16="http://schemas.microsoft.com/office/drawing/2014/main" id="{3319ADB6-F8E3-4122-91E9-695CA37F7B4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a:extLst>
              <a:ext uri="{FF2B5EF4-FFF2-40B4-BE49-F238E27FC236}">
                <a16:creationId xmlns:a16="http://schemas.microsoft.com/office/drawing/2014/main" id="{AFFEA1B0-D165-41E1-BDA8-B8951420870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fld id="{3A9E44A6-FF37-48F3-8E7E-99324CDD23D0}" type="slidenum">
              <a:rPr lang="en-US" altLang="en-US">
                <a:latin typeface="Arial" panose="020B0604020202020204" pitchFamily="34" charset="0"/>
              </a:rPr>
              <a:pPr/>
              <a:t>53</a:t>
            </a:fld>
            <a:endParaRPr lang="en-US" altLang="en-US">
              <a:latin typeface="Arial" panose="020B0604020202020204" pitchFamily="34" charset="0"/>
            </a:endParaRPr>
          </a:p>
        </p:txBody>
      </p:sp>
      <p:sp>
        <p:nvSpPr>
          <p:cNvPr id="99331" name="Rectangle 2">
            <a:extLst>
              <a:ext uri="{FF2B5EF4-FFF2-40B4-BE49-F238E27FC236}">
                <a16:creationId xmlns:a16="http://schemas.microsoft.com/office/drawing/2014/main" id="{A6BC8394-EDE3-4BBC-A3EC-D08ABEB22E62}"/>
              </a:ext>
            </a:extLst>
          </p:cNvPr>
          <p:cNvSpPr>
            <a:spLocks noGrp="1" noRot="1" noChangeAspect="1" noChangeArrowheads="1" noTextEdit="1"/>
          </p:cNvSpPr>
          <p:nvPr>
            <p:ph type="sldImg"/>
          </p:nvPr>
        </p:nvSpPr>
        <p:spPr>
          <a:ln/>
        </p:spPr>
      </p:sp>
      <p:sp>
        <p:nvSpPr>
          <p:cNvPr id="99332" name="Rectangle 3">
            <a:extLst>
              <a:ext uri="{FF2B5EF4-FFF2-40B4-BE49-F238E27FC236}">
                <a16:creationId xmlns:a16="http://schemas.microsoft.com/office/drawing/2014/main" id="{6E50E92E-B9C0-4123-AC74-9BA7068EAF2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a:extLst>
              <a:ext uri="{FF2B5EF4-FFF2-40B4-BE49-F238E27FC236}">
                <a16:creationId xmlns:a16="http://schemas.microsoft.com/office/drawing/2014/main" id="{0C1265A7-BA87-42BE-AF56-DBE903F260E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4D2AF771-CBEF-4582-9E64-8541934E7ABF}" type="slidenum">
              <a:rPr lang="en-US" altLang="en-US" smtClean="0">
                <a:latin typeface="Arial" panose="020B0604020202020204" pitchFamily="34" charset="0"/>
              </a:rPr>
              <a:pPr fontAlgn="base">
                <a:spcBef>
                  <a:spcPct val="0"/>
                </a:spcBef>
                <a:spcAft>
                  <a:spcPct val="0"/>
                </a:spcAft>
              </a:pPr>
              <a:t>6</a:t>
            </a:fld>
            <a:endParaRPr lang="en-US" altLang="en-US">
              <a:latin typeface="Arial" panose="020B0604020202020204" pitchFamily="34" charset="0"/>
            </a:endParaRPr>
          </a:p>
        </p:txBody>
      </p:sp>
      <p:sp>
        <p:nvSpPr>
          <p:cNvPr id="21507" name="Rectangle 2">
            <a:extLst>
              <a:ext uri="{FF2B5EF4-FFF2-40B4-BE49-F238E27FC236}">
                <a16:creationId xmlns:a16="http://schemas.microsoft.com/office/drawing/2014/main" id="{574E7B3C-5197-4F81-8453-B7993702DBAE}"/>
              </a:ext>
            </a:extLst>
          </p:cNvPr>
          <p:cNvSpPr>
            <a:spLocks noGrp="1" noRot="1" noChangeAspect="1" noChangeArrowheads="1" noTextEdit="1"/>
          </p:cNvSpPr>
          <p:nvPr>
            <p:ph type="sldImg"/>
          </p:nvPr>
        </p:nvSpPr>
        <p:spPr>
          <a:ln/>
        </p:spPr>
      </p:sp>
      <p:sp>
        <p:nvSpPr>
          <p:cNvPr id="21508" name="Rectangle 3">
            <a:extLst>
              <a:ext uri="{FF2B5EF4-FFF2-40B4-BE49-F238E27FC236}">
                <a16:creationId xmlns:a16="http://schemas.microsoft.com/office/drawing/2014/main" id="{8A44778C-27F2-4E91-B90D-BC2986AB3CC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605539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a:extLst>
              <a:ext uri="{FF2B5EF4-FFF2-40B4-BE49-F238E27FC236}">
                <a16:creationId xmlns:a16="http://schemas.microsoft.com/office/drawing/2014/main" id="{E48F8997-5A55-4FDC-958E-1988171FF0E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6DCC468B-BAE3-4CA0-9655-2DE3BC061351}" type="slidenum">
              <a:rPr lang="en-US" altLang="en-US" smtClean="0">
                <a:latin typeface="Arial" panose="020B0604020202020204" pitchFamily="34" charset="0"/>
              </a:rPr>
              <a:pPr fontAlgn="base">
                <a:spcBef>
                  <a:spcPct val="0"/>
                </a:spcBef>
                <a:spcAft>
                  <a:spcPct val="0"/>
                </a:spcAft>
              </a:pPr>
              <a:t>7</a:t>
            </a:fld>
            <a:endParaRPr lang="en-US" altLang="en-US">
              <a:latin typeface="Arial" panose="020B0604020202020204" pitchFamily="34" charset="0"/>
            </a:endParaRPr>
          </a:p>
        </p:txBody>
      </p:sp>
      <p:sp>
        <p:nvSpPr>
          <p:cNvPr id="23555" name="Rectangle 2">
            <a:extLst>
              <a:ext uri="{FF2B5EF4-FFF2-40B4-BE49-F238E27FC236}">
                <a16:creationId xmlns:a16="http://schemas.microsoft.com/office/drawing/2014/main" id="{09C5582E-D5BD-4F7D-A3CD-AB762357D8AB}"/>
              </a:ext>
            </a:extLst>
          </p:cNvPr>
          <p:cNvSpPr>
            <a:spLocks noGrp="1" noRot="1" noChangeAspect="1" noChangeArrowheads="1" noTextEdit="1"/>
          </p:cNvSpPr>
          <p:nvPr>
            <p:ph type="sldImg"/>
          </p:nvPr>
        </p:nvSpPr>
        <p:spPr>
          <a:ln/>
        </p:spPr>
      </p:sp>
      <p:sp>
        <p:nvSpPr>
          <p:cNvPr id="23556" name="Rectangle 3">
            <a:extLst>
              <a:ext uri="{FF2B5EF4-FFF2-40B4-BE49-F238E27FC236}">
                <a16:creationId xmlns:a16="http://schemas.microsoft.com/office/drawing/2014/main" id="{8C93C07B-67DD-4185-AED3-971E5B8C582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4463014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1F145EBB-0A28-4EA8-AAB3-94AEC6B239D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fld id="{658C1F25-604C-4C5F-A3B1-5FDC2543815F}" type="slidenum">
              <a:rPr lang="en-US" altLang="en-US">
                <a:latin typeface="Arial" panose="020B0604020202020204" pitchFamily="34" charset="0"/>
              </a:rPr>
              <a:pPr/>
              <a:t>8</a:t>
            </a:fld>
            <a:endParaRPr lang="en-US" altLang="en-US">
              <a:latin typeface="Arial" panose="020B0604020202020204" pitchFamily="34" charset="0"/>
            </a:endParaRPr>
          </a:p>
        </p:txBody>
      </p:sp>
      <p:sp>
        <p:nvSpPr>
          <p:cNvPr id="25603" name="Rectangle 2">
            <a:extLst>
              <a:ext uri="{FF2B5EF4-FFF2-40B4-BE49-F238E27FC236}">
                <a16:creationId xmlns:a16="http://schemas.microsoft.com/office/drawing/2014/main" id="{0D8E7CFF-B5DC-4309-9032-105EBE5BF6A6}"/>
              </a:ext>
            </a:extLst>
          </p:cNvPr>
          <p:cNvSpPr>
            <a:spLocks noGrp="1" noRot="1" noChangeAspect="1" noChangeArrowheads="1" noTextEdit="1"/>
          </p:cNvSpPr>
          <p:nvPr>
            <p:ph type="sldImg"/>
          </p:nvPr>
        </p:nvSpPr>
        <p:spPr>
          <a:ln/>
        </p:spPr>
      </p:sp>
      <p:sp>
        <p:nvSpPr>
          <p:cNvPr id="25604" name="Rectangle 3">
            <a:extLst>
              <a:ext uri="{FF2B5EF4-FFF2-40B4-BE49-F238E27FC236}">
                <a16:creationId xmlns:a16="http://schemas.microsoft.com/office/drawing/2014/main" id="{7708EA2D-9F73-4935-BEC0-02060C63A61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EBD0589D-87DC-4011-A547-99B54D938FD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A041F7A-B34F-4816-8A8E-15F5380066A9}" type="slidenum">
              <a:rPr lang="en-US" altLang="en-US">
                <a:latin typeface="Arial" panose="020B0604020202020204" pitchFamily="34" charset="0"/>
              </a:rPr>
              <a:pPr>
                <a:spcBef>
                  <a:spcPct val="0"/>
                </a:spcBef>
              </a:pPr>
              <a:t>9</a:t>
            </a:fld>
            <a:endParaRPr lang="en-US" altLang="en-US">
              <a:latin typeface="Arial" panose="020B0604020202020204" pitchFamily="34" charset="0"/>
            </a:endParaRPr>
          </a:p>
        </p:txBody>
      </p:sp>
      <p:sp>
        <p:nvSpPr>
          <p:cNvPr id="27651" name="Rectangle 2">
            <a:extLst>
              <a:ext uri="{FF2B5EF4-FFF2-40B4-BE49-F238E27FC236}">
                <a16:creationId xmlns:a16="http://schemas.microsoft.com/office/drawing/2014/main" id="{CCDAE155-9D8C-49BE-A9A6-5427B61A6D09}"/>
              </a:ext>
            </a:extLst>
          </p:cNvPr>
          <p:cNvSpPr>
            <a:spLocks noGrp="1" noRot="1" noChangeAspect="1" noChangeArrowheads="1" noTextEdit="1"/>
          </p:cNvSpPr>
          <p:nvPr>
            <p:ph type="sldImg"/>
          </p:nvPr>
        </p:nvSpPr>
        <p:spPr>
          <a:ln/>
        </p:spPr>
      </p:sp>
      <p:sp>
        <p:nvSpPr>
          <p:cNvPr id="27652" name="Rectangle 3">
            <a:extLst>
              <a:ext uri="{FF2B5EF4-FFF2-40B4-BE49-F238E27FC236}">
                <a16:creationId xmlns:a16="http://schemas.microsoft.com/office/drawing/2014/main" id="{5AF532DC-EA53-417D-830B-3FC6D5B0B65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2_Title Slide with Linear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03D97BAF-BF2E-4F87-BE6C-224055CCCB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2438" y="511175"/>
            <a:ext cx="1247775"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44687" y="3305897"/>
            <a:ext cx="8212886" cy="1470025"/>
          </a:xfrm>
        </p:spPr>
        <p:txBody>
          <a:bodyPr anchor="b">
            <a:noAutofit/>
          </a:bodyPr>
          <a:lstStyle>
            <a:lvl1pPr>
              <a:lnSpc>
                <a:spcPct val="80000"/>
              </a:lnSpc>
              <a:defRPr sz="6500" b="0"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455613" y="4657344"/>
            <a:ext cx="6330212" cy="1233813"/>
          </a:xfrm>
        </p:spPr>
        <p:txBody>
          <a:bodyPr>
            <a:noAutofit/>
          </a:bodyPr>
          <a:lstStyle>
            <a:lvl1pPr marL="0" indent="0" algn="l">
              <a:buNone/>
              <a:defRPr sz="1600" b="0" i="0" baseline="0">
                <a:solidFill>
                  <a:schemeClr val="accent3"/>
                </a:solidFill>
                <a:latin typeface="Intel Clear"/>
                <a:cs typeface="Intel Cle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1491828308"/>
      </p:ext>
    </p:extLst>
  </p:cSld>
  <p:clrMapOvr>
    <a:masterClrMapping/>
  </p:clrMapOvr>
  <p:transition spd="med">
    <p:fade/>
  </p:transition>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and Right Imag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4678364" y="2"/>
            <a:ext cx="4465637" cy="6358465"/>
          </a:xfrm>
          <a:solidFill>
            <a:schemeClr val="bg2">
              <a:lumMod val="60000"/>
              <a:lumOff val="40000"/>
            </a:schemeClr>
          </a:solidFill>
        </p:spPr>
        <p:txBody>
          <a:bodyPr rtlCol="0">
            <a:noAutofit/>
          </a:bodyPr>
          <a:lstStyle>
            <a:lvl1pPr>
              <a:defRPr baseline="0"/>
            </a:lvl1pPr>
          </a:lstStyle>
          <a:p>
            <a:pPr lvl="0"/>
            <a:r>
              <a:rPr lang="en-US" noProof="0"/>
              <a:t>Click icon to add picture</a:t>
            </a:r>
            <a:endParaRPr lang="en-US" noProof="0" dirty="0"/>
          </a:p>
        </p:txBody>
      </p:sp>
      <p:sp>
        <p:nvSpPr>
          <p:cNvPr id="2" name="Title 1"/>
          <p:cNvSpPr>
            <a:spLocks noGrp="1"/>
          </p:cNvSpPr>
          <p:nvPr>
            <p:ph type="title"/>
          </p:nvPr>
        </p:nvSpPr>
        <p:spPr>
          <a:xfrm>
            <a:off x="455613" y="411797"/>
            <a:ext cx="4006850" cy="1158240"/>
          </a:xfrm>
        </p:spPr>
        <p:txBody>
          <a:bodyPr>
            <a:noAutofit/>
          </a:bodyPr>
          <a:lstStyle>
            <a:lvl1pPr>
              <a:defRPr sz="2800" b="0" i="0" baseline="0">
                <a:solidFill>
                  <a:schemeClr val="tx2"/>
                </a:solidFill>
                <a:latin typeface="Intel Clear"/>
                <a:cs typeface="Intel Clear"/>
              </a:defRPr>
            </a:lvl1pPr>
          </a:lstStyle>
          <a:p>
            <a:r>
              <a:rPr lang="en-US"/>
              <a:t>Click to edit Master title style</a:t>
            </a:r>
            <a:endParaRPr lang="en-US" dirty="0"/>
          </a:p>
        </p:txBody>
      </p:sp>
      <p:sp>
        <p:nvSpPr>
          <p:cNvPr id="17" name="Content Placeholder 2"/>
          <p:cNvSpPr>
            <a:spLocks noGrp="1"/>
          </p:cNvSpPr>
          <p:nvPr>
            <p:ph sz="half" idx="1"/>
          </p:nvPr>
        </p:nvSpPr>
        <p:spPr>
          <a:xfrm>
            <a:off x="455614" y="1766992"/>
            <a:ext cx="4006850"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a:extLst>
              <a:ext uri="{FF2B5EF4-FFF2-40B4-BE49-F238E27FC236}">
                <a16:creationId xmlns:a16="http://schemas.microsoft.com/office/drawing/2014/main" id="{33FD7EED-AFF0-45F4-8668-21685E8B2349}"/>
              </a:ext>
            </a:extLst>
          </p:cNvPr>
          <p:cNvSpPr>
            <a:spLocks noGrp="1"/>
          </p:cNvSpPr>
          <p:nvPr>
            <p:ph type="sldNum" sz="quarter" idx="14"/>
          </p:nvPr>
        </p:nvSpPr>
        <p:spPr/>
        <p:txBody>
          <a:bodyPr/>
          <a:lstStyle>
            <a:lvl1pPr>
              <a:defRPr/>
            </a:lvl1pPr>
          </a:lstStyle>
          <a:p>
            <a:pPr>
              <a:defRPr/>
            </a:pPr>
            <a:fld id="{6CFA9B72-EBD2-4796-9E7B-237B3399D24E}" type="slidenum">
              <a:rPr lang="en-GB" altLang="en-US"/>
              <a:pPr>
                <a:defRPr/>
              </a:pPr>
              <a:t>‹#›</a:t>
            </a:fld>
            <a:endParaRPr lang="en-GB" altLang="en-US"/>
          </a:p>
        </p:txBody>
      </p:sp>
    </p:spTree>
    <p:extLst>
      <p:ext uri="{BB962C8B-B14F-4D97-AF65-F5344CB8AC3E}">
        <p14:creationId xmlns:p14="http://schemas.microsoft.com/office/powerpoint/2010/main" val="1402607070"/>
      </p:ext>
    </p:extLst>
  </p:cSld>
  <p:clrMapOvr>
    <a:masterClrMapping/>
  </p:clrMapOvr>
  <p:transition spd="med">
    <p:fade/>
  </p:transition>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White Section Break">
    <p:spTree>
      <p:nvGrpSpPr>
        <p:cNvPr id="1" name=""/>
        <p:cNvGrpSpPr/>
        <p:nvPr/>
      </p:nvGrpSpPr>
      <p:grpSpPr>
        <a:xfrm>
          <a:off x="0" y="0"/>
          <a:ext cx="0" cy="0"/>
          <a:chOff x="0" y="0"/>
          <a:chExt cx="0" cy="0"/>
        </a:xfrm>
      </p:grpSpPr>
      <p:sp>
        <p:nvSpPr>
          <p:cNvPr id="2" name="Title 1"/>
          <p:cNvSpPr>
            <a:spLocks noGrp="1"/>
          </p:cNvSpPr>
          <p:nvPr>
            <p:ph type="title"/>
          </p:nvPr>
        </p:nvSpPr>
        <p:spPr>
          <a:xfrm>
            <a:off x="455613" y="2810749"/>
            <a:ext cx="7772400" cy="1362075"/>
          </a:xfrm>
        </p:spPr>
        <p:txBody>
          <a:bodyPr anchor="b">
            <a:noAutofit/>
          </a:bodyPr>
          <a:lstStyle>
            <a:lvl1pPr algn="l">
              <a:lnSpc>
                <a:spcPct val="80000"/>
              </a:lnSpc>
              <a:defRPr sz="5400" b="0" cap="none" spc="0" baseline="0">
                <a:solidFill>
                  <a:schemeClr val="tx2">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5613" y="4321533"/>
            <a:ext cx="7772400" cy="1500187"/>
          </a:xfrm>
        </p:spPr>
        <p:txBody>
          <a:bodyPr>
            <a:noAutofit/>
          </a:bodyPr>
          <a:lstStyle>
            <a:lvl1pPr marL="0" indent="0">
              <a:buNone/>
              <a:defRPr sz="1600" b="0" baseline="0">
                <a:solidFill>
                  <a:schemeClr val="accent2"/>
                </a:solidFill>
                <a:latin typeface="+mn-lt"/>
                <a:cs typeface="Intel Clear" panose="020B0604020203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Slide Number Placeholder 5">
            <a:extLst>
              <a:ext uri="{FF2B5EF4-FFF2-40B4-BE49-F238E27FC236}">
                <a16:creationId xmlns:a16="http://schemas.microsoft.com/office/drawing/2014/main" id="{484C3498-ADA2-482A-9021-30EA621D34FD}"/>
              </a:ext>
            </a:extLst>
          </p:cNvPr>
          <p:cNvSpPr>
            <a:spLocks noGrp="1"/>
          </p:cNvSpPr>
          <p:nvPr>
            <p:ph type="sldNum" sz="quarter" idx="10"/>
          </p:nvPr>
        </p:nvSpPr>
        <p:spPr/>
        <p:txBody>
          <a:bodyPr/>
          <a:lstStyle>
            <a:lvl1pPr>
              <a:defRPr/>
            </a:lvl1pPr>
          </a:lstStyle>
          <a:p>
            <a:pPr>
              <a:defRPr/>
            </a:pPr>
            <a:fld id="{9595E457-0580-495E-8DB3-4FC9B8E04661}" type="slidenum">
              <a:rPr lang="en-GB" altLang="en-US"/>
              <a:pPr>
                <a:defRPr/>
              </a:pPr>
              <a:t>‹#›</a:t>
            </a:fld>
            <a:endParaRPr lang="en-GB" altLang="en-US"/>
          </a:p>
        </p:txBody>
      </p:sp>
    </p:spTree>
    <p:extLst>
      <p:ext uri="{BB962C8B-B14F-4D97-AF65-F5344CB8AC3E}">
        <p14:creationId xmlns:p14="http://schemas.microsoft.com/office/powerpoint/2010/main" val="2412144849"/>
      </p:ext>
    </p:extLst>
  </p:cSld>
  <p:clrMapOvr>
    <a:masterClrMapping/>
  </p:clrMapOvr>
  <p:transition spd="med">
    <p:fade/>
  </p:transition>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secHead" preserve="1">
  <p:cSld name="Blue Section Break">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5613" y="2810749"/>
            <a:ext cx="7772400" cy="1362075"/>
          </a:xfrm>
        </p:spPr>
        <p:txBody>
          <a:bodyPr anchor="b">
            <a:noAutofit/>
          </a:bodyPr>
          <a:lstStyle>
            <a:lvl1pPr algn="l">
              <a:lnSpc>
                <a:spcPct val="80000"/>
              </a:lnSpc>
              <a:defRPr sz="5400" b="0" cap="none"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5613" y="4321533"/>
            <a:ext cx="7772400" cy="1500187"/>
          </a:xfrm>
        </p:spPr>
        <p:txBody>
          <a:bodyPr>
            <a:noAutofit/>
          </a:bodyPr>
          <a:lstStyle>
            <a:lvl1pPr marL="0" indent="0">
              <a:buNone/>
              <a:defRPr sz="1600" b="0" i="0" baseline="0">
                <a:solidFill>
                  <a:srgbClr val="F3D54E"/>
                </a:solidFill>
                <a:latin typeface="Intel Clear"/>
                <a:cs typeface="Intel Cle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292275773"/>
      </p:ext>
    </p:extLst>
  </p:cSld>
  <p:clrMapOvr>
    <a:masterClrMapping/>
  </p:clrMapOvr>
  <p:transition spd="med">
    <p:fade/>
  </p:transition>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Hero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5613" y="2979843"/>
            <a:ext cx="7772400" cy="1500187"/>
          </a:xfrm>
        </p:spPr>
        <p:txBody>
          <a:bodyPr>
            <a:noAutofit/>
          </a:bodyPr>
          <a:lstStyle>
            <a:lvl1pPr marL="0" indent="0">
              <a:buNone/>
              <a:defRPr sz="4000" b="0" baseline="0">
                <a:solidFill>
                  <a:schemeClr val="accent2"/>
                </a:solidFill>
                <a:latin typeface="Intel Clear"/>
                <a:ea typeface="Intel Clear"/>
                <a:cs typeface="Intel Cle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7" name="Title 1"/>
          <p:cNvSpPr>
            <a:spLocks noGrp="1"/>
          </p:cNvSpPr>
          <p:nvPr>
            <p:ph type="title"/>
          </p:nvPr>
        </p:nvSpPr>
        <p:spPr>
          <a:xfrm>
            <a:off x="455613" y="1469059"/>
            <a:ext cx="7772400" cy="1362075"/>
          </a:xfrm>
        </p:spPr>
        <p:txBody>
          <a:bodyPr anchor="b">
            <a:noAutofit/>
          </a:bodyPr>
          <a:lstStyle>
            <a:lvl1pPr algn="l">
              <a:lnSpc>
                <a:spcPct val="80000"/>
              </a:lnSpc>
              <a:defRPr sz="4000" b="0" cap="none" spc="0" baseline="0">
                <a:solidFill>
                  <a:schemeClr val="tx2"/>
                </a:solidFill>
                <a:latin typeface="Intel Clear" panose="020B0604020203020204" pitchFamily="34" charset="0"/>
                <a:ea typeface="Intel Clear" panose="020B0604020203020204" pitchFamily="34" charset="0"/>
                <a:cs typeface="Intel Clear" panose="020B0604020203020204" pitchFamily="34" charset="0"/>
              </a:defRPr>
            </a:lvl1pPr>
          </a:lstStyle>
          <a:p>
            <a:r>
              <a:rPr lang="en-US"/>
              <a:t>Click to edit Master title style</a:t>
            </a:r>
            <a:endParaRPr lang="en-US" dirty="0"/>
          </a:p>
        </p:txBody>
      </p:sp>
      <p:sp>
        <p:nvSpPr>
          <p:cNvPr id="4" name="Slide Number Placeholder 5">
            <a:extLst>
              <a:ext uri="{FF2B5EF4-FFF2-40B4-BE49-F238E27FC236}">
                <a16:creationId xmlns:a16="http://schemas.microsoft.com/office/drawing/2014/main" id="{7C8BD7A1-4A1A-495F-959D-D4C2B89A1174}"/>
              </a:ext>
            </a:extLst>
          </p:cNvPr>
          <p:cNvSpPr>
            <a:spLocks noGrp="1"/>
          </p:cNvSpPr>
          <p:nvPr>
            <p:ph type="sldNum" sz="quarter" idx="10"/>
          </p:nvPr>
        </p:nvSpPr>
        <p:spPr/>
        <p:txBody>
          <a:bodyPr/>
          <a:lstStyle>
            <a:lvl1pPr>
              <a:defRPr/>
            </a:lvl1pPr>
          </a:lstStyle>
          <a:p>
            <a:pPr>
              <a:defRPr/>
            </a:pPr>
            <a:fld id="{B8384872-DFBA-45DD-B054-35ECA355DBE3}" type="slidenum">
              <a:rPr lang="en-GB" altLang="en-US"/>
              <a:pPr>
                <a:defRPr/>
              </a:pPr>
              <a:t>‹#›</a:t>
            </a:fld>
            <a:endParaRPr lang="en-GB" altLang="en-US"/>
          </a:p>
        </p:txBody>
      </p:sp>
    </p:spTree>
    <p:extLst>
      <p:ext uri="{BB962C8B-B14F-4D97-AF65-F5344CB8AC3E}">
        <p14:creationId xmlns:p14="http://schemas.microsoft.com/office/powerpoint/2010/main" val="1793838343"/>
      </p:ext>
    </p:extLst>
  </p:cSld>
  <p:clrMapOvr>
    <a:masterClrMapping/>
  </p:clrMapOvr>
  <p:transition spd="med">
    <p:fade/>
  </p:transition>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Blue Section Break Image">
    <p:bg>
      <p:bgPr>
        <a:gradFill rotWithShape="0">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5613" y="3013451"/>
            <a:ext cx="7772400" cy="1362075"/>
          </a:xfrm>
        </p:spPr>
        <p:txBody>
          <a:bodyPr anchor="b">
            <a:noAutofit/>
          </a:bodyPr>
          <a:lstStyle>
            <a:lvl1pPr algn="l">
              <a:lnSpc>
                <a:spcPct val="80000"/>
              </a:lnSpc>
              <a:defRPr sz="5400" b="0" cap="none"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5613" y="4465049"/>
            <a:ext cx="7772400" cy="1500187"/>
          </a:xfrm>
        </p:spPr>
        <p:txBody>
          <a:bodyPr>
            <a:noAutofit/>
          </a:bodyPr>
          <a:lstStyle>
            <a:lvl1pPr marL="0" indent="0">
              <a:buNone/>
              <a:defRPr sz="1600" b="0" baseline="0">
                <a:solidFill>
                  <a:schemeClr val="accent3"/>
                </a:solidFill>
                <a:latin typeface="+mn-lt"/>
                <a:cs typeface="Intel Clear" panose="020B0604020203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5" name="Picture Placeholder 4"/>
          <p:cNvSpPr>
            <a:spLocks noGrp="1"/>
          </p:cNvSpPr>
          <p:nvPr>
            <p:ph type="pic" sz="quarter" idx="13"/>
          </p:nvPr>
        </p:nvSpPr>
        <p:spPr>
          <a:xfrm>
            <a:off x="0" y="2"/>
            <a:ext cx="9144000" cy="3432175"/>
          </a:xfrm>
          <a:solidFill>
            <a:schemeClr val="bg2">
              <a:lumMod val="60000"/>
              <a:lumOff val="40000"/>
            </a:schemeClr>
          </a:solidFill>
        </p:spPr>
        <p:txBody>
          <a:bodyPr rtlCol="0">
            <a:noAutofit/>
          </a:bodyPr>
          <a:lstStyle>
            <a:lvl1pPr>
              <a:defRPr baseline="0">
                <a:solidFill>
                  <a:srgbClr val="0071C5"/>
                </a:solidFill>
              </a:defRPr>
            </a:lvl1pPr>
          </a:lstStyle>
          <a:p>
            <a:pPr lvl="0"/>
            <a:r>
              <a:rPr lang="en-US" noProof="0"/>
              <a:t>Click icon to add picture</a:t>
            </a:r>
            <a:endParaRPr lang="en-US" noProof="0" dirty="0"/>
          </a:p>
        </p:txBody>
      </p:sp>
    </p:spTree>
    <p:extLst>
      <p:ext uri="{BB962C8B-B14F-4D97-AF65-F5344CB8AC3E}">
        <p14:creationId xmlns:p14="http://schemas.microsoft.com/office/powerpoint/2010/main" val="544952846"/>
      </p:ext>
    </p:extLst>
  </p:cSld>
  <p:clrMapOvr>
    <a:masterClrMapping/>
  </p:clrMapOvr>
  <p:transition spd="med">
    <p:fade/>
  </p:transition>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3" name="Slide Number Placeholder 5">
            <a:extLst>
              <a:ext uri="{FF2B5EF4-FFF2-40B4-BE49-F238E27FC236}">
                <a16:creationId xmlns:a16="http://schemas.microsoft.com/office/drawing/2014/main" id="{1E892199-91D1-457C-ABD9-EB7D16F648F5}"/>
              </a:ext>
            </a:extLst>
          </p:cNvPr>
          <p:cNvSpPr>
            <a:spLocks noGrp="1"/>
          </p:cNvSpPr>
          <p:nvPr>
            <p:ph type="sldNum" sz="quarter" idx="10"/>
          </p:nvPr>
        </p:nvSpPr>
        <p:spPr/>
        <p:txBody>
          <a:bodyPr/>
          <a:lstStyle>
            <a:lvl1pPr>
              <a:defRPr/>
            </a:lvl1pPr>
          </a:lstStyle>
          <a:p>
            <a:pPr>
              <a:defRPr/>
            </a:pPr>
            <a:fld id="{AC1280C8-99E0-4FA1-A453-4B6CC7BA84BF}" type="slidenum">
              <a:rPr lang="en-GB" altLang="en-US"/>
              <a:pPr>
                <a:defRPr/>
              </a:pPr>
              <a:t>‹#›</a:t>
            </a:fld>
            <a:endParaRPr lang="en-GB" altLang="en-US"/>
          </a:p>
        </p:txBody>
      </p:sp>
    </p:spTree>
    <p:extLst>
      <p:ext uri="{BB962C8B-B14F-4D97-AF65-F5344CB8AC3E}">
        <p14:creationId xmlns:p14="http://schemas.microsoft.com/office/powerpoint/2010/main" val="1062106669"/>
      </p:ext>
    </p:extLst>
  </p:cSld>
  <p:clrMapOvr>
    <a:masterClrMapping/>
  </p:clrMapOvr>
  <p:transition spd="med">
    <p:fade/>
  </p:transition>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F310E92B-5B7E-49EE-94B8-B76138D669F6}"/>
              </a:ext>
            </a:extLst>
          </p:cNvPr>
          <p:cNvSpPr>
            <a:spLocks noGrp="1"/>
          </p:cNvSpPr>
          <p:nvPr>
            <p:ph type="sldNum" sz="quarter" idx="10"/>
          </p:nvPr>
        </p:nvSpPr>
        <p:spPr/>
        <p:txBody>
          <a:bodyPr/>
          <a:lstStyle>
            <a:lvl1pPr>
              <a:defRPr/>
            </a:lvl1pPr>
          </a:lstStyle>
          <a:p>
            <a:pPr>
              <a:defRPr/>
            </a:pPr>
            <a:fld id="{213A9E71-1BF0-40E2-A053-7502E662C7B0}" type="slidenum">
              <a:rPr lang="en-GB" altLang="en-US"/>
              <a:pPr>
                <a:defRPr/>
              </a:pPr>
              <a:t>‹#›</a:t>
            </a:fld>
            <a:endParaRPr lang="en-GB" altLang="en-US"/>
          </a:p>
        </p:txBody>
      </p:sp>
    </p:spTree>
    <p:extLst>
      <p:ext uri="{BB962C8B-B14F-4D97-AF65-F5344CB8AC3E}">
        <p14:creationId xmlns:p14="http://schemas.microsoft.com/office/powerpoint/2010/main" val="2080460070"/>
      </p:ext>
    </p:extLst>
  </p:cSld>
  <p:clrMapOvr>
    <a:masterClrMapping/>
  </p:clrMapOvr>
  <p:transition spd="med">
    <p:fade/>
  </p:transition>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blank" preserve="1">
  <p:cSld name="Back Cover Radial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2" name="Picture 2" descr="\\.psf\Home\Desktop\Intel.png">
            <a:extLst>
              <a:ext uri="{FF2B5EF4-FFF2-40B4-BE49-F238E27FC236}">
                <a16:creationId xmlns:a16="http://schemas.microsoft.com/office/drawing/2014/main" id="{778DDC3A-EBF7-4B64-B45E-B69B9F02C2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78213" y="2500313"/>
            <a:ext cx="2108200" cy="185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7721838"/>
      </p:ext>
    </p:extLst>
  </p:cSld>
  <p:clrMapOvr>
    <a:masterClrMapping/>
  </p:clrMapOvr>
  <p:transition spd="med">
    <p:fade/>
  </p:transition>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1_Back Cover Radial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2" name="Picture 12" descr="int_experience_hrz_wht_rgb_3000.png">
            <a:extLst>
              <a:ext uri="{FF2B5EF4-FFF2-40B4-BE49-F238E27FC236}">
                <a16:creationId xmlns:a16="http://schemas.microsoft.com/office/drawing/2014/main" id="{DB5D71D4-BFFE-4E38-ABBB-60CE7B69A56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49550" y="2500313"/>
            <a:ext cx="3644900" cy="201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09369329"/>
      </p:ext>
    </p:extLst>
  </p:cSld>
  <p:clrMapOvr>
    <a:masterClrMapping/>
  </p:clrMapOvr>
  <p:transition spd="med">
    <p:fade/>
  </p:transition>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Content Placeholder 4"/>
          <p:cNvSpPr>
            <a:spLocks noGrp="1"/>
          </p:cNvSpPr>
          <p:nvPr>
            <p:ph sz="quarter" idx="11"/>
          </p:nvPr>
        </p:nvSpPr>
        <p:spPr>
          <a:xfrm>
            <a:off x="411480" y="1268728"/>
            <a:ext cx="8503920" cy="502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5">
            <a:extLst>
              <a:ext uri="{FF2B5EF4-FFF2-40B4-BE49-F238E27FC236}">
                <a16:creationId xmlns:a16="http://schemas.microsoft.com/office/drawing/2014/main" id="{7172ADCA-A15E-43CE-829A-451535152017}"/>
              </a:ext>
            </a:extLst>
          </p:cNvPr>
          <p:cNvSpPr>
            <a:spLocks noGrp="1"/>
          </p:cNvSpPr>
          <p:nvPr>
            <p:ph type="sldNum" sz="quarter" idx="12"/>
          </p:nvPr>
        </p:nvSpPr>
        <p:spPr/>
        <p:txBody>
          <a:bodyPr/>
          <a:lstStyle>
            <a:lvl1pPr>
              <a:defRPr/>
            </a:lvl1pPr>
          </a:lstStyle>
          <a:p>
            <a:pPr>
              <a:defRPr/>
            </a:pPr>
            <a:fld id="{7BF9799C-A64B-460C-9317-051A617428D3}" type="slidenum">
              <a:rPr lang="en-GB" altLang="en-US"/>
              <a:pPr>
                <a:defRPr/>
              </a:pPr>
              <a:t>‹#›</a:t>
            </a:fld>
            <a:endParaRPr lang="en-GB" altLang="en-US"/>
          </a:p>
        </p:txBody>
      </p:sp>
    </p:spTree>
    <p:extLst>
      <p:ext uri="{BB962C8B-B14F-4D97-AF65-F5344CB8AC3E}">
        <p14:creationId xmlns:p14="http://schemas.microsoft.com/office/powerpoint/2010/main" val="3589623489"/>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with Linear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4" name="Picture 12" descr="int_experience_hrz_wht_rgb_1500.png">
            <a:extLst>
              <a:ext uri="{FF2B5EF4-FFF2-40B4-BE49-F238E27FC236}">
                <a16:creationId xmlns:a16="http://schemas.microsoft.com/office/drawing/2014/main" id="{7AA27DB1-7621-417C-82E3-9D97589EE51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0375" y="519113"/>
            <a:ext cx="2122488" cy="1182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44687" y="3305897"/>
            <a:ext cx="8212886" cy="1470025"/>
          </a:xfrm>
        </p:spPr>
        <p:txBody>
          <a:bodyPr anchor="b">
            <a:noAutofit/>
          </a:bodyPr>
          <a:lstStyle>
            <a:lvl1pPr>
              <a:lnSpc>
                <a:spcPct val="80000"/>
              </a:lnSpc>
              <a:defRPr sz="6500" b="0"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455613" y="4657344"/>
            <a:ext cx="6330212" cy="1233813"/>
          </a:xfrm>
        </p:spPr>
        <p:txBody>
          <a:bodyPr>
            <a:noAutofit/>
          </a:bodyPr>
          <a:lstStyle>
            <a:lvl1pPr marL="0" indent="0" algn="l">
              <a:buNone/>
              <a:defRPr sz="1600" b="0" i="0" baseline="0">
                <a:solidFill>
                  <a:schemeClr val="accent3"/>
                </a:solidFill>
                <a:latin typeface="Intel Clear"/>
                <a:cs typeface="Intel Cle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2767694633"/>
      </p:ext>
    </p:extLst>
  </p:cSld>
  <p:clrMapOvr>
    <a:masterClrMapping/>
  </p:clrMapOvr>
  <p:transition spd="med">
    <p:fade/>
  </p:transition>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a:extLst>
              <a:ext uri="{FF2B5EF4-FFF2-40B4-BE49-F238E27FC236}">
                <a16:creationId xmlns:a16="http://schemas.microsoft.com/office/drawing/2014/main" id="{D0AB3FB2-CA2E-4E28-814D-F11DDFE979A8}"/>
              </a:ext>
            </a:extLst>
          </p:cNvPr>
          <p:cNvSpPr>
            <a:spLocks noGrp="1"/>
          </p:cNvSpPr>
          <p:nvPr>
            <p:ph type="sldNum" sz="quarter" idx="10"/>
          </p:nvPr>
        </p:nvSpPr>
        <p:spPr/>
        <p:txBody>
          <a:bodyPr/>
          <a:lstStyle>
            <a:lvl1pPr>
              <a:defRPr/>
            </a:lvl1pPr>
          </a:lstStyle>
          <a:p>
            <a:pPr>
              <a:defRPr/>
            </a:pPr>
            <a:fld id="{5BEF716B-4289-4873-825F-D4E0DA257114}" type="slidenum">
              <a:rPr lang="en-GB" altLang="en-US"/>
              <a:pPr>
                <a:defRPr/>
              </a:pPr>
              <a:t>‹#›</a:t>
            </a:fld>
            <a:endParaRPr lang="en-GB" altLang="en-US"/>
          </a:p>
        </p:txBody>
      </p:sp>
    </p:spTree>
    <p:extLst>
      <p:ext uri="{BB962C8B-B14F-4D97-AF65-F5344CB8AC3E}">
        <p14:creationId xmlns:p14="http://schemas.microsoft.com/office/powerpoint/2010/main" val="2318617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50838" y="273050"/>
            <a:ext cx="8331200" cy="9144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350838" y="1187450"/>
            <a:ext cx="4089400" cy="4679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quarter" idx="2"/>
          </p:nvPr>
        </p:nvSpPr>
        <p:spPr>
          <a:xfrm>
            <a:off x="4592638" y="1187450"/>
            <a:ext cx="4089400" cy="2263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p:cNvSpPr>
            <a:spLocks noGrp="1"/>
          </p:cNvSpPr>
          <p:nvPr>
            <p:ph sz="quarter" idx="3"/>
          </p:nvPr>
        </p:nvSpPr>
        <p:spPr>
          <a:xfrm>
            <a:off x="4592638" y="3603625"/>
            <a:ext cx="4089400" cy="2263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3263D110-B2F3-421C-BBF1-D785510F081A}"/>
              </a:ext>
            </a:extLst>
          </p:cNvPr>
          <p:cNvSpPr>
            <a:spLocks noGrp="1"/>
          </p:cNvSpPr>
          <p:nvPr>
            <p:ph type="sldNum" sz="quarter" idx="10"/>
          </p:nvPr>
        </p:nvSpPr>
        <p:spPr/>
        <p:txBody>
          <a:bodyPr/>
          <a:lstStyle>
            <a:lvl1pPr>
              <a:defRPr/>
            </a:lvl1pPr>
          </a:lstStyle>
          <a:p>
            <a:pPr>
              <a:defRPr/>
            </a:pPr>
            <a:fld id="{25B10D9D-F8EC-47A4-ADE2-070D3159C314}" type="slidenum">
              <a:rPr lang="en-GB" altLang="en-US"/>
              <a:pPr>
                <a:defRPr/>
              </a:pPr>
              <a:t>‹#›</a:t>
            </a:fld>
            <a:endParaRPr lang="en-GB" altLang="en-US"/>
          </a:p>
        </p:txBody>
      </p:sp>
    </p:spTree>
    <p:extLst>
      <p:ext uri="{BB962C8B-B14F-4D97-AF65-F5344CB8AC3E}">
        <p14:creationId xmlns:p14="http://schemas.microsoft.com/office/powerpoint/2010/main" val="36392886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Image">
    <p:bg>
      <p:bgPr>
        <a:gradFill rotWithShape="0">
          <a:gsLst>
            <a:gs pos="0">
              <a:srgbClr val="003C71"/>
            </a:gs>
            <a:gs pos="30000">
              <a:srgbClr val="003C71"/>
            </a:gs>
            <a:gs pos="64999">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1315FF67-1C40-468B-AD29-FD6EDFFA78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2438" y="511175"/>
            <a:ext cx="1247775"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Picture Placeholder 8"/>
          <p:cNvSpPr>
            <a:spLocks noGrp="1"/>
          </p:cNvSpPr>
          <p:nvPr>
            <p:ph type="pic" sz="quarter" idx="13"/>
          </p:nvPr>
        </p:nvSpPr>
        <p:spPr>
          <a:xfrm>
            <a:off x="0" y="0"/>
            <a:ext cx="9144000" cy="6358467"/>
          </a:xfrm>
          <a:solidFill>
            <a:schemeClr val="bg2">
              <a:lumMod val="60000"/>
              <a:lumOff val="40000"/>
            </a:schemeClr>
          </a:solidFill>
        </p:spPr>
        <p:txBody>
          <a:bodyPr rtlCol="0">
            <a:noAutofit/>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vl1pPr>
          </a:lstStyle>
          <a:p>
            <a:pPr lvl="0"/>
            <a:r>
              <a:rPr lang="en-US" noProof="0"/>
              <a:t>Click icon to add picture</a:t>
            </a:r>
            <a:endParaRPr lang="en-US" noProof="0" dirty="0"/>
          </a:p>
        </p:txBody>
      </p:sp>
      <p:sp>
        <p:nvSpPr>
          <p:cNvPr id="13" name="Title 1"/>
          <p:cNvSpPr>
            <a:spLocks noGrp="1"/>
          </p:cNvSpPr>
          <p:nvPr>
            <p:ph type="ctrTitle"/>
          </p:nvPr>
        </p:nvSpPr>
        <p:spPr>
          <a:xfrm>
            <a:off x="444687" y="3305897"/>
            <a:ext cx="8212886" cy="1470025"/>
          </a:xfrm>
        </p:spPr>
        <p:txBody>
          <a:bodyPr anchor="b">
            <a:noAutofit/>
          </a:bodyPr>
          <a:lstStyle>
            <a:lvl1pPr>
              <a:lnSpc>
                <a:spcPct val="80000"/>
              </a:lnSpc>
              <a:defRPr sz="6500" b="0"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14" name="Subtitle 2"/>
          <p:cNvSpPr>
            <a:spLocks noGrp="1"/>
          </p:cNvSpPr>
          <p:nvPr>
            <p:ph type="subTitle" idx="1"/>
          </p:nvPr>
        </p:nvSpPr>
        <p:spPr>
          <a:xfrm>
            <a:off x="455613" y="4657344"/>
            <a:ext cx="6330212" cy="1233813"/>
          </a:xfrm>
        </p:spPr>
        <p:txBody>
          <a:bodyPr>
            <a:noAutofit/>
          </a:bodyPr>
          <a:lstStyle>
            <a:lvl1pPr marL="0" indent="0" algn="l">
              <a:buNone/>
              <a:defRPr sz="1600" b="0" i="0" baseline="0">
                <a:solidFill>
                  <a:schemeClr val="accent3"/>
                </a:solidFill>
                <a:latin typeface="Intel Clear"/>
                <a:cs typeface="Intel Cle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809541121"/>
      </p:ext>
    </p:extLst>
  </p:cSld>
  <p:clrMapOvr>
    <a:masterClrMapping/>
  </p:clrMapOvr>
  <p:transition spd="med">
    <p:fade/>
  </p:transition>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Bulleted Text">
    <p:spTree>
      <p:nvGrpSpPr>
        <p:cNvPr id="1" name=""/>
        <p:cNvGrpSpPr/>
        <p:nvPr/>
      </p:nvGrpSpPr>
      <p:grpSpPr>
        <a:xfrm>
          <a:off x="0" y="0"/>
          <a:ext cx="0" cy="0"/>
          <a:chOff x="0" y="0"/>
          <a:chExt cx="0" cy="0"/>
        </a:xfrm>
      </p:grpSpPr>
      <p:sp>
        <p:nvSpPr>
          <p:cNvPr id="7"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9" name="Content Placeholder 8"/>
          <p:cNvSpPr>
            <a:spLocks noGrp="1"/>
          </p:cNvSpPr>
          <p:nvPr>
            <p:ph sz="quarter" idx="13"/>
          </p:nvPr>
        </p:nvSpPr>
        <p:spPr>
          <a:xfrm>
            <a:off x="455613" y="1604434"/>
            <a:ext cx="8228012" cy="4567767"/>
          </a:xfrm>
        </p:spPr>
        <p:txBody>
          <a:bodyPr/>
          <a:lstStyle>
            <a:lvl1pPr>
              <a:defRPr>
                <a:solidFill>
                  <a:srgbClr val="0071C5"/>
                </a:solidFill>
              </a:defRPr>
            </a:lvl1pPr>
            <a:lvl2pPr>
              <a:defRPr sz="1800">
                <a:solidFill>
                  <a:schemeClr val="tx2"/>
                </a:solidFill>
              </a:defRPr>
            </a:lvl2pPr>
            <a:lvl3pPr>
              <a:defRPr sz="1800">
                <a:solidFill>
                  <a:schemeClr val="tx2"/>
                </a:solidFill>
              </a:defRPr>
            </a:lvl3pPr>
            <a:lvl4pPr>
              <a:defRPr sz="1600">
                <a:solidFill>
                  <a:schemeClr val="tx2"/>
                </a:solidFill>
              </a:defRPr>
            </a:lvl4pPr>
            <a:lvl5pPr>
              <a:defRPr>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a:extLst>
              <a:ext uri="{FF2B5EF4-FFF2-40B4-BE49-F238E27FC236}">
                <a16:creationId xmlns:a16="http://schemas.microsoft.com/office/drawing/2014/main" id="{C586859A-D7BC-4659-B9ED-14557325E158}"/>
              </a:ext>
            </a:extLst>
          </p:cNvPr>
          <p:cNvSpPr>
            <a:spLocks noGrp="1"/>
          </p:cNvSpPr>
          <p:nvPr>
            <p:ph type="sldNum" sz="quarter" idx="14"/>
          </p:nvPr>
        </p:nvSpPr>
        <p:spPr/>
        <p:txBody>
          <a:bodyPr/>
          <a:lstStyle>
            <a:lvl1pPr>
              <a:defRPr/>
            </a:lvl1pPr>
          </a:lstStyle>
          <a:p>
            <a:pPr>
              <a:defRPr/>
            </a:pPr>
            <a:fld id="{BEA3FC6F-46C9-4563-A558-6BD8EAFCF806}" type="slidenum">
              <a:rPr lang="en-GB" altLang="en-US"/>
              <a:pPr>
                <a:defRPr/>
              </a:pPr>
              <a:t>‹#›</a:t>
            </a:fld>
            <a:endParaRPr lang="en-GB" altLang="en-US"/>
          </a:p>
        </p:txBody>
      </p:sp>
    </p:spTree>
    <p:extLst>
      <p:ext uri="{BB962C8B-B14F-4D97-AF65-F5344CB8AC3E}">
        <p14:creationId xmlns:p14="http://schemas.microsoft.com/office/powerpoint/2010/main" val="3046422210"/>
      </p:ext>
    </p:extLst>
  </p:cSld>
  <p:clrMapOvr>
    <a:masterClrMapping/>
  </p:clrMapOvr>
  <p:transition spd="med">
    <p:fade/>
  </p:transition>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with Image">
    <p:spTree>
      <p:nvGrpSpPr>
        <p:cNvPr id="1" name=""/>
        <p:cNvGrpSpPr/>
        <p:nvPr/>
      </p:nvGrpSpPr>
      <p:grpSpPr>
        <a:xfrm>
          <a:off x="0" y="0"/>
          <a:ext cx="0" cy="0"/>
          <a:chOff x="0" y="0"/>
          <a:chExt cx="0" cy="0"/>
        </a:xfrm>
      </p:grpSpPr>
      <p:sp>
        <p:nvSpPr>
          <p:cNvPr id="15" name="Content Placeholder 2"/>
          <p:cNvSpPr>
            <a:spLocks noGrp="1"/>
          </p:cNvSpPr>
          <p:nvPr>
            <p:ph sz="half" idx="1"/>
          </p:nvPr>
        </p:nvSpPr>
        <p:spPr>
          <a:xfrm>
            <a:off x="455614" y="1604433"/>
            <a:ext cx="4006851"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9" name="Picture Placeholder 8"/>
          <p:cNvSpPr>
            <a:spLocks noGrp="1"/>
          </p:cNvSpPr>
          <p:nvPr>
            <p:ph type="pic" sz="quarter" idx="13"/>
          </p:nvPr>
        </p:nvSpPr>
        <p:spPr>
          <a:xfrm>
            <a:off x="4830764" y="1257907"/>
            <a:ext cx="3181123" cy="2227933"/>
          </a:xfrm>
          <a:solidFill>
            <a:schemeClr val="bg2">
              <a:lumMod val="60000"/>
              <a:lumOff val="40000"/>
            </a:schemeClr>
          </a:solidFill>
        </p:spPr>
        <p:txBody>
          <a:bodyPr rtlCol="0">
            <a:noAutofit/>
          </a:bodyPr>
          <a:lstStyle>
            <a:lvl1pPr>
              <a:defRPr sz="1800">
                <a:latin typeface="Intel Clear"/>
              </a:defRPr>
            </a:lvl1pPr>
          </a:lstStyle>
          <a:p>
            <a:pPr lvl="0"/>
            <a:r>
              <a:rPr lang="en-US" noProof="0"/>
              <a:t>Click icon to add picture</a:t>
            </a:r>
            <a:endParaRPr lang="en-US" noProof="0" dirty="0"/>
          </a:p>
        </p:txBody>
      </p:sp>
      <p:sp>
        <p:nvSpPr>
          <p:cNvPr id="10" name="Picture Placeholder 8"/>
          <p:cNvSpPr>
            <a:spLocks noGrp="1"/>
          </p:cNvSpPr>
          <p:nvPr>
            <p:ph type="pic" sz="quarter" idx="14"/>
          </p:nvPr>
        </p:nvSpPr>
        <p:spPr>
          <a:xfrm>
            <a:off x="4830764" y="3791863"/>
            <a:ext cx="3181123" cy="2227933"/>
          </a:xfrm>
          <a:solidFill>
            <a:schemeClr val="bg2">
              <a:lumMod val="60000"/>
              <a:lumOff val="40000"/>
            </a:schemeClr>
          </a:solidFill>
        </p:spPr>
        <p:txBody>
          <a:bodyPr rtlCol="0">
            <a:noAutofit/>
          </a:bodyPr>
          <a:lstStyle>
            <a:lvl1pPr>
              <a:defRPr sz="1800">
                <a:latin typeface="Intel Clear"/>
              </a:defRPr>
            </a:lvl1pPr>
          </a:lstStyle>
          <a:p>
            <a:pPr lvl="0"/>
            <a:r>
              <a:rPr lang="en-US" noProof="0"/>
              <a:t>Click icon to add picture</a:t>
            </a:r>
            <a:endParaRPr lang="en-US" noProof="0" dirty="0"/>
          </a:p>
        </p:txBody>
      </p:sp>
      <p:sp>
        <p:nvSpPr>
          <p:cNvPr id="6" name="Slide Number Placeholder 5">
            <a:extLst>
              <a:ext uri="{FF2B5EF4-FFF2-40B4-BE49-F238E27FC236}">
                <a16:creationId xmlns:a16="http://schemas.microsoft.com/office/drawing/2014/main" id="{DDE0F734-43CD-4C81-8394-ADDA99B82F1C}"/>
              </a:ext>
            </a:extLst>
          </p:cNvPr>
          <p:cNvSpPr>
            <a:spLocks noGrp="1"/>
          </p:cNvSpPr>
          <p:nvPr>
            <p:ph type="sldNum" sz="quarter" idx="15"/>
          </p:nvPr>
        </p:nvSpPr>
        <p:spPr/>
        <p:txBody>
          <a:bodyPr/>
          <a:lstStyle>
            <a:lvl1pPr>
              <a:defRPr/>
            </a:lvl1pPr>
          </a:lstStyle>
          <a:p>
            <a:pPr>
              <a:defRPr/>
            </a:pPr>
            <a:fld id="{7E5C4BAD-14D7-48E7-8ADA-F6CAE6D378CB}" type="slidenum">
              <a:rPr lang="en-GB" altLang="en-US"/>
              <a:pPr>
                <a:defRPr/>
              </a:pPr>
              <a:t>‹#›</a:t>
            </a:fld>
            <a:endParaRPr lang="en-GB" altLang="en-US"/>
          </a:p>
        </p:txBody>
      </p:sp>
    </p:spTree>
    <p:extLst>
      <p:ext uri="{BB962C8B-B14F-4D97-AF65-F5344CB8AC3E}">
        <p14:creationId xmlns:p14="http://schemas.microsoft.com/office/powerpoint/2010/main" val="783585514"/>
      </p:ext>
    </p:extLst>
  </p:cSld>
  <p:clrMapOvr>
    <a:masterClrMapping/>
  </p:clrMapOvr>
  <p:transition spd="med">
    <p:fade/>
  </p:transition>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5" name="Content Placeholder 2"/>
          <p:cNvSpPr>
            <a:spLocks noGrp="1"/>
          </p:cNvSpPr>
          <p:nvPr>
            <p:ph sz="half" idx="1"/>
          </p:nvPr>
        </p:nvSpPr>
        <p:spPr>
          <a:xfrm>
            <a:off x="455614" y="1604433"/>
            <a:ext cx="4006851"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2"/>
          <p:cNvSpPr>
            <a:spLocks noGrp="1"/>
          </p:cNvSpPr>
          <p:nvPr>
            <p:ph sz="half" idx="13"/>
          </p:nvPr>
        </p:nvSpPr>
        <p:spPr>
          <a:xfrm>
            <a:off x="4678363" y="1604433"/>
            <a:ext cx="4005264"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5" name="Slide Number Placeholder 5">
            <a:extLst>
              <a:ext uri="{FF2B5EF4-FFF2-40B4-BE49-F238E27FC236}">
                <a16:creationId xmlns:a16="http://schemas.microsoft.com/office/drawing/2014/main" id="{3C100822-73BC-4363-BB50-40E82BCB26AE}"/>
              </a:ext>
            </a:extLst>
          </p:cNvPr>
          <p:cNvSpPr>
            <a:spLocks noGrp="1"/>
          </p:cNvSpPr>
          <p:nvPr>
            <p:ph type="sldNum" sz="quarter" idx="14"/>
          </p:nvPr>
        </p:nvSpPr>
        <p:spPr/>
        <p:txBody>
          <a:bodyPr/>
          <a:lstStyle>
            <a:lvl1pPr>
              <a:defRPr/>
            </a:lvl1pPr>
          </a:lstStyle>
          <a:p>
            <a:pPr>
              <a:defRPr/>
            </a:pPr>
            <a:fld id="{9DC61B88-2529-4719-97B2-BB96CBFBE797}" type="slidenum">
              <a:rPr lang="en-GB" altLang="en-US"/>
              <a:pPr>
                <a:defRPr/>
              </a:pPr>
              <a:t>‹#›</a:t>
            </a:fld>
            <a:endParaRPr lang="en-GB" altLang="en-US"/>
          </a:p>
        </p:txBody>
      </p:sp>
    </p:spTree>
    <p:extLst>
      <p:ext uri="{BB962C8B-B14F-4D97-AF65-F5344CB8AC3E}">
        <p14:creationId xmlns:p14="http://schemas.microsoft.com/office/powerpoint/2010/main" val="882286234"/>
      </p:ext>
    </p:extLst>
  </p:cSld>
  <p:clrMapOvr>
    <a:masterClrMapping/>
  </p:clrMapOvr>
  <p:transition spd="med">
    <p:fade/>
  </p:transition>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Quote with Attribute">
    <p:spTree>
      <p:nvGrpSpPr>
        <p:cNvPr id="1" name=""/>
        <p:cNvGrpSpPr/>
        <p:nvPr/>
      </p:nvGrpSpPr>
      <p:grpSpPr>
        <a:xfrm>
          <a:off x="0" y="0"/>
          <a:ext cx="0" cy="0"/>
          <a:chOff x="0" y="0"/>
          <a:chExt cx="0" cy="0"/>
        </a:xfrm>
      </p:grpSpPr>
      <p:sp>
        <p:nvSpPr>
          <p:cNvPr id="3" name="Content Placeholder 2"/>
          <p:cNvSpPr>
            <a:spLocks noGrp="1"/>
          </p:cNvSpPr>
          <p:nvPr>
            <p:ph idx="1"/>
          </p:nvPr>
        </p:nvSpPr>
        <p:spPr>
          <a:xfrm>
            <a:off x="455614" y="1604434"/>
            <a:ext cx="8228013" cy="4567767"/>
          </a:xfrm>
        </p:spPr>
        <p:txBody>
          <a:bodyPr anchor="ctr"/>
          <a:lstStyle>
            <a:lvl1pPr marL="190500" indent="-190500">
              <a:defRPr sz="3600" b="1" baseline="0">
                <a:solidFill>
                  <a:schemeClr val="accent1"/>
                </a:solidFill>
                <a:latin typeface="+mn-lt"/>
                <a:cs typeface="Intel Clear"/>
              </a:defRPr>
            </a:lvl1pPr>
            <a:lvl2pPr marL="417513" indent="-225425">
              <a:buFont typeface="Intel Clear" pitchFamily="34" charset="0"/>
              <a:buChar char="–"/>
              <a:defRPr sz="1200" baseline="0">
                <a:latin typeface="+mn-lt"/>
                <a:cs typeface="Intel Clear" panose="020B0604020203020204" pitchFamily="34" charset="0"/>
              </a:defRPr>
            </a:lvl2pPr>
            <a:lvl3pPr marL="685800" indent="-228600">
              <a:buFont typeface="Intel Clear" pitchFamily="34" charset="0"/>
              <a:buChar char="–"/>
              <a:defRPr sz="1200">
                <a:latin typeface="+mn-lt"/>
              </a:defRPr>
            </a:lvl3pPr>
            <a:lvl4pPr>
              <a:buFont typeface="Intel Clear" pitchFamily="34" charset="0"/>
              <a:buChar char="–"/>
              <a:defRPr sz="1100">
                <a:latin typeface="+mn-lt"/>
              </a:defRPr>
            </a:lvl4pPr>
            <a:lvl5pPr>
              <a:buFont typeface="Intel Clear" pitchFamily="34" charset="0"/>
              <a:buChar char="–"/>
              <a:defRPr sz="1050">
                <a:latin typeface="+mn-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4" name="Slide Number Placeholder 5">
            <a:extLst>
              <a:ext uri="{FF2B5EF4-FFF2-40B4-BE49-F238E27FC236}">
                <a16:creationId xmlns:a16="http://schemas.microsoft.com/office/drawing/2014/main" id="{76B67EA1-22E3-4A24-9F0C-8A0CFCA64981}"/>
              </a:ext>
            </a:extLst>
          </p:cNvPr>
          <p:cNvSpPr>
            <a:spLocks noGrp="1"/>
          </p:cNvSpPr>
          <p:nvPr>
            <p:ph type="sldNum" sz="quarter" idx="10"/>
          </p:nvPr>
        </p:nvSpPr>
        <p:spPr/>
        <p:txBody>
          <a:bodyPr/>
          <a:lstStyle>
            <a:lvl1pPr>
              <a:defRPr/>
            </a:lvl1pPr>
          </a:lstStyle>
          <a:p>
            <a:pPr>
              <a:defRPr/>
            </a:pPr>
            <a:fld id="{D788F134-3A41-461F-A9F6-84DB27F94D5E}" type="slidenum">
              <a:rPr lang="en-GB" altLang="en-US"/>
              <a:pPr>
                <a:defRPr/>
              </a:pPr>
              <a:t>‹#›</a:t>
            </a:fld>
            <a:endParaRPr lang="en-GB" altLang="en-US"/>
          </a:p>
        </p:txBody>
      </p:sp>
    </p:spTree>
    <p:extLst>
      <p:ext uri="{BB962C8B-B14F-4D97-AF65-F5344CB8AC3E}">
        <p14:creationId xmlns:p14="http://schemas.microsoft.com/office/powerpoint/2010/main" val="140164897"/>
      </p:ext>
    </p:extLst>
  </p:cSld>
  <p:clrMapOvr>
    <a:masterClrMapping/>
  </p:clrMapOvr>
  <p:transition spd="med">
    <p:fade/>
  </p:transition>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Full Bleed Imag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0" y="0"/>
            <a:ext cx="9144000" cy="6358467"/>
          </a:xfrm>
          <a:solidFill>
            <a:schemeClr val="bg2">
              <a:lumMod val="60000"/>
              <a:lumOff val="40000"/>
            </a:schemeClr>
          </a:solidFill>
        </p:spPr>
        <p:txBody>
          <a:bodyPr rtlCol="0">
            <a:noAutofit/>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vl1pPr>
          </a:lstStyle>
          <a:p>
            <a:pPr lvl="0"/>
            <a:r>
              <a:rPr lang="en-US" noProof="0"/>
              <a:t>Click icon to add picture</a:t>
            </a:r>
            <a:endParaRPr lang="en-US" noProof="0" dirty="0"/>
          </a:p>
        </p:txBody>
      </p:sp>
      <p:sp>
        <p:nvSpPr>
          <p:cNvPr id="7"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4" name="Slide Number Placeholder 5">
            <a:extLst>
              <a:ext uri="{FF2B5EF4-FFF2-40B4-BE49-F238E27FC236}">
                <a16:creationId xmlns:a16="http://schemas.microsoft.com/office/drawing/2014/main" id="{CA112CA6-E440-4D31-988D-412BE28CFFFD}"/>
              </a:ext>
            </a:extLst>
          </p:cNvPr>
          <p:cNvSpPr>
            <a:spLocks noGrp="1"/>
          </p:cNvSpPr>
          <p:nvPr>
            <p:ph type="sldNum" sz="quarter" idx="14"/>
          </p:nvPr>
        </p:nvSpPr>
        <p:spPr/>
        <p:txBody>
          <a:bodyPr/>
          <a:lstStyle>
            <a:lvl1pPr>
              <a:defRPr/>
            </a:lvl1pPr>
          </a:lstStyle>
          <a:p>
            <a:pPr>
              <a:defRPr/>
            </a:pPr>
            <a:fld id="{508E62BA-4F22-4548-A424-28ACE2868115}" type="slidenum">
              <a:rPr lang="en-GB" altLang="en-US"/>
              <a:pPr>
                <a:defRPr/>
              </a:pPr>
              <a:t>‹#›</a:t>
            </a:fld>
            <a:endParaRPr lang="en-GB" altLang="en-US"/>
          </a:p>
        </p:txBody>
      </p:sp>
    </p:spTree>
    <p:extLst>
      <p:ext uri="{BB962C8B-B14F-4D97-AF65-F5344CB8AC3E}">
        <p14:creationId xmlns:p14="http://schemas.microsoft.com/office/powerpoint/2010/main" val="930309853"/>
      </p:ext>
    </p:extLst>
  </p:cSld>
  <p:clrMapOvr>
    <a:masterClrMapping/>
  </p:clrMapOvr>
  <p:transition spd="med">
    <p:fade/>
  </p:transition>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 and Bottom Half Image">
    <p:spTree>
      <p:nvGrpSpPr>
        <p:cNvPr id="1" name=""/>
        <p:cNvGrpSpPr/>
        <p:nvPr/>
      </p:nvGrpSpPr>
      <p:grpSpPr>
        <a:xfrm>
          <a:off x="0" y="0"/>
          <a:ext cx="0" cy="0"/>
          <a:chOff x="0" y="0"/>
          <a:chExt cx="0" cy="0"/>
        </a:xfrm>
      </p:grpSpPr>
      <p:sp>
        <p:nvSpPr>
          <p:cNvPr id="6" name="TextBox 12">
            <a:extLst>
              <a:ext uri="{FF2B5EF4-FFF2-40B4-BE49-F238E27FC236}">
                <a16:creationId xmlns:a16="http://schemas.microsoft.com/office/drawing/2014/main" id="{330ABAD5-431F-44FC-83BD-EBE6594BEC21}"/>
              </a:ext>
            </a:extLst>
          </p:cNvPr>
          <p:cNvSpPr txBox="1">
            <a:spLocks noChangeArrowheads="1"/>
          </p:cNvSpPr>
          <p:nvPr/>
        </p:nvSpPr>
        <p:spPr bwMode="auto">
          <a:xfrm>
            <a:off x="1009650" y="6634163"/>
            <a:ext cx="184150" cy="246062"/>
          </a:xfrm>
          <a:prstGeom prst="rect">
            <a:avLst/>
          </a:prstGeom>
          <a:noFill/>
          <a:ln>
            <a:noFill/>
          </a:ln>
        </p:spPr>
        <p:txBody>
          <a:bodyPr wrap="none">
            <a:spAutoFit/>
          </a:bodyPr>
          <a:lstStyle>
            <a:lvl1pPr>
              <a:defRPr>
                <a:solidFill>
                  <a:schemeClr val="tx1"/>
                </a:solidFill>
                <a:latin typeface="Intel Clear" panose="020B0604020203020204" pitchFamily="34" charset="0"/>
              </a:defRPr>
            </a:lvl1pPr>
            <a:lvl2pPr marL="742950" indent="-285750">
              <a:defRPr>
                <a:solidFill>
                  <a:schemeClr val="tx1"/>
                </a:solidFill>
                <a:latin typeface="Intel Clear" panose="020B0604020203020204" pitchFamily="34" charset="0"/>
              </a:defRPr>
            </a:lvl2pPr>
            <a:lvl3pPr marL="1143000" indent="-228600">
              <a:defRPr>
                <a:solidFill>
                  <a:schemeClr val="tx1"/>
                </a:solidFill>
                <a:latin typeface="Intel Clear" panose="020B0604020203020204" pitchFamily="34" charset="0"/>
              </a:defRPr>
            </a:lvl3pPr>
            <a:lvl4pPr marL="1600200" indent="-228600">
              <a:defRPr>
                <a:solidFill>
                  <a:schemeClr val="tx1"/>
                </a:solidFill>
                <a:latin typeface="Intel Clear" panose="020B0604020203020204" pitchFamily="34" charset="0"/>
              </a:defRPr>
            </a:lvl4pPr>
            <a:lvl5pPr marL="2057400" indent="-228600">
              <a:defRPr>
                <a:solidFill>
                  <a:schemeClr val="tx1"/>
                </a:solidFill>
                <a:latin typeface="Intel Clear" panose="020B0604020203020204" pitchFamily="34" charset="0"/>
              </a:defRPr>
            </a:lvl5pPr>
            <a:lvl6pPr marL="2514600" indent="-228600" defTabSz="457200" fontAlgn="base">
              <a:spcBef>
                <a:spcPct val="0"/>
              </a:spcBef>
              <a:spcAft>
                <a:spcPct val="0"/>
              </a:spcAft>
              <a:defRPr>
                <a:solidFill>
                  <a:schemeClr val="tx1"/>
                </a:solidFill>
                <a:latin typeface="Intel Clear" panose="020B0604020203020204" pitchFamily="34" charset="0"/>
              </a:defRPr>
            </a:lvl6pPr>
            <a:lvl7pPr marL="2971800" indent="-228600" defTabSz="457200" fontAlgn="base">
              <a:spcBef>
                <a:spcPct val="0"/>
              </a:spcBef>
              <a:spcAft>
                <a:spcPct val="0"/>
              </a:spcAft>
              <a:defRPr>
                <a:solidFill>
                  <a:schemeClr val="tx1"/>
                </a:solidFill>
                <a:latin typeface="Intel Clear" panose="020B0604020203020204" pitchFamily="34" charset="0"/>
              </a:defRPr>
            </a:lvl7pPr>
            <a:lvl8pPr marL="3429000" indent="-228600" defTabSz="457200" fontAlgn="base">
              <a:spcBef>
                <a:spcPct val="0"/>
              </a:spcBef>
              <a:spcAft>
                <a:spcPct val="0"/>
              </a:spcAft>
              <a:defRPr>
                <a:solidFill>
                  <a:schemeClr val="tx1"/>
                </a:solidFill>
                <a:latin typeface="Intel Clear" panose="020B0604020203020204" pitchFamily="34" charset="0"/>
              </a:defRPr>
            </a:lvl8pPr>
            <a:lvl9pPr marL="3886200" indent="-228600" defTabSz="457200" fontAlgn="base">
              <a:spcBef>
                <a:spcPct val="0"/>
              </a:spcBef>
              <a:spcAft>
                <a:spcPct val="0"/>
              </a:spcAft>
              <a:defRPr>
                <a:solidFill>
                  <a:schemeClr val="tx1"/>
                </a:solidFill>
                <a:latin typeface="Intel Clear" panose="020B0604020203020204" pitchFamily="34" charset="0"/>
              </a:defRPr>
            </a:lvl9pPr>
          </a:lstStyle>
          <a:p>
            <a:pPr eaLnBrk="1" hangingPunct="1">
              <a:defRPr/>
            </a:pPr>
            <a:endParaRPr lang="en-US" altLang="en-US" sz="1000">
              <a:solidFill>
                <a:schemeClr val="tx2"/>
              </a:solidFill>
              <a:cs typeface="Intel Clear" panose="020B0604020203020204" pitchFamily="34" charset="0"/>
            </a:endParaRPr>
          </a:p>
        </p:txBody>
      </p:sp>
      <p:sp>
        <p:nvSpPr>
          <p:cNvPr id="9" name="Picture Placeholder 8"/>
          <p:cNvSpPr>
            <a:spLocks noGrp="1"/>
          </p:cNvSpPr>
          <p:nvPr>
            <p:ph type="pic" sz="quarter" idx="13"/>
          </p:nvPr>
        </p:nvSpPr>
        <p:spPr>
          <a:xfrm>
            <a:off x="0" y="3432175"/>
            <a:ext cx="9144000" cy="2926292"/>
          </a:xfrm>
          <a:solidFill>
            <a:schemeClr val="bg2">
              <a:lumMod val="60000"/>
              <a:lumOff val="40000"/>
            </a:schemeClr>
          </a:solidFill>
        </p:spPr>
        <p:txBody>
          <a:bodyPr rtlCol="0">
            <a:noAutofit/>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vl1pPr>
          </a:lstStyle>
          <a:p>
            <a:pPr lvl="0"/>
            <a:r>
              <a:rPr lang="en-US" noProof="0"/>
              <a:t>Click icon to add picture</a:t>
            </a:r>
            <a:endParaRPr lang="en-US" noProof="0" dirty="0"/>
          </a:p>
        </p:txBody>
      </p:sp>
      <p:sp>
        <p:nvSpPr>
          <p:cNvPr id="18" name="Content Placeholder 2"/>
          <p:cNvSpPr>
            <a:spLocks noGrp="1"/>
          </p:cNvSpPr>
          <p:nvPr>
            <p:ph sz="half" idx="1"/>
          </p:nvPr>
        </p:nvSpPr>
        <p:spPr>
          <a:xfrm>
            <a:off x="455614" y="1604433"/>
            <a:ext cx="4006851" cy="1745720"/>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Content Placeholder 2"/>
          <p:cNvSpPr>
            <a:spLocks noGrp="1"/>
          </p:cNvSpPr>
          <p:nvPr>
            <p:ph sz="half" idx="15"/>
          </p:nvPr>
        </p:nvSpPr>
        <p:spPr>
          <a:xfrm>
            <a:off x="4678363" y="1604433"/>
            <a:ext cx="4005264" cy="1745720"/>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7" name="Slide Number Placeholder 5">
            <a:extLst>
              <a:ext uri="{FF2B5EF4-FFF2-40B4-BE49-F238E27FC236}">
                <a16:creationId xmlns:a16="http://schemas.microsoft.com/office/drawing/2014/main" id="{54375058-67FA-44D4-8985-5050CA6E4BD4}"/>
              </a:ext>
            </a:extLst>
          </p:cNvPr>
          <p:cNvSpPr>
            <a:spLocks noGrp="1"/>
          </p:cNvSpPr>
          <p:nvPr>
            <p:ph type="sldNum" sz="quarter" idx="16"/>
          </p:nvPr>
        </p:nvSpPr>
        <p:spPr/>
        <p:txBody>
          <a:bodyPr/>
          <a:lstStyle>
            <a:lvl1pPr>
              <a:defRPr smtClean="0"/>
            </a:lvl1pPr>
          </a:lstStyle>
          <a:p>
            <a:pPr>
              <a:defRPr/>
            </a:pPr>
            <a:fld id="{78763F0E-08ED-45E7-8165-95F1101B6E75}" type="slidenum">
              <a:rPr lang="en-GB" altLang="en-US"/>
              <a:pPr>
                <a:defRPr/>
              </a:pPr>
              <a:t>‹#›</a:t>
            </a:fld>
            <a:endParaRPr lang="en-GB" altLang="en-US"/>
          </a:p>
        </p:txBody>
      </p:sp>
    </p:spTree>
    <p:extLst>
      <p:ext uri="{BB962C8B-B14F-4D97-AF65-F5344CB8AC3E}">
        <p14:creationId xmlns:p14="http://schemas.microsoft.com/office/powerpoint/2010/main" val="154164082"/>
      </p:ext>
    </p:extLst>
  </p:cSld>
  <p:clrMapOvr>
    <a:masterClrMapping/>
  </p:clrMapOvr>
  <p:transition spd="med">
    <p:fade/>
  </p:transition>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15C648C-A791-4636-AA46-12910F71D340}"/>
              </a:ext>
            </a:extLst>
          </p:cNvPr>
          <p:cNvSpPr/>
          <p:nvPr/>
        </p:nvSpPr>
        <p:spPr>
          <a:xfrm>
            <a:off x="-1588" y="6345238"/>
            <a:ext cx="9144001" cy="512762"/>
          </a:xfrm>
          <a:prstGeom prst="rect">
            <a:avLst/>
          </a:prstGeom>
          <a:gradFill flip="none" rotWithShape="1">
            <a:gsLst>
              <a:gs pos="32000">
                <a:schemeClr val="tx2"/>
              </a:gs>
              <a:gs pos="95000">
                <a:srgbClr val="009FDF"/>
              </a:gs>
              <a:gs pos="78000">
                <a:srgbClr val="0071C5"/>
              </a:gs>
            </a:gsLst>
            <a:lin ang="19860000" scaled="0"/>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027" name="Picture 2" descr="\\.psf\Home\Desktop\Intel.png">
            <a:extLst>
              <a:ext uri="{FF2B5EF4-FFF2-40B4-BE49-F238E27FC236}">
                <a16:creationId xmlns:a16="http://schemas.microsoft.com/office/drawing/2014/main" id="{E4EB28A2-DDED-48D2-B863-064E769268B0}"/>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8239125" y="6440488"/>
            <a:ext cx="36512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2" name="Straight Connector 11">
            <a:extLst>
              <a:ext uri="{FF2B5EF4-FFF2-40B4-BE49-F238E27FC236}">
                <a16:creationId xmlns:a16="http://schemas.microsoft.com/office/drawing/2014/main" id="{FA9EBB78-EDE4-471E-93B6-473648483569}"/>
              </a:ext>
            </a:extLst>
          </p:cNvPr>
          <p:cNvCxnSpPr/>
          <p:nvPr/>
        </p:nvCxnSpPr>
        <p:spPr>
          <a:xfrm>
            <a:off x="8718550" y="6432550"/>
            <a:ext cx="3175" cy="317500"/>
          </a:xfrm>
          <a:prstGeom prst="line">
            <a:avLst/>
          </a:prstGeom>
          <a:ln w="952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029" name="Title Placeholder 1">
            <a:extLst>
              <a:ext uri="{FF2B5EF4-FFF2-40B4-BE49-F238E27FC236}">
                <a16:creationId xmlns:a16="http://schemas.microsoft.com/office/drawing/2014/main" id="{80CE0DDB-2893-477B-8CC9-91FBA41C60F5}"/>
              </a:ext>
            </a:extLst>
          </p:cNvPr>
          <p:cNvSpPr>
            <a:spLocks noGrp="1"/>
          </p:cNvSpPr>
          <p:nvPr>
            <p:ph type="title"/>
          </p:nvPr>
        </p:nvSpPr>
        <p:spPr bwMode="auto">
          <a:xfrm>
            <a:off x="455613" y="412750"/>
            <a:ext cx="8229600"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28pt Intel Clear Headline</a:t>
            </a:r>
          </a:p>
        </p:txBody>
      </p:sp>
      <p:sp>
        <p:nvSpPr>
          <p:cNvPr id="1030" name="Text Placeholder 2">
            <a:extLst>
              <a:ext uri="{FF2B5EF4-FFF2-40B4-BE49-F238E27FC236}">
                <a16:creationId xmlns:a16="http://schemas.microsoft.com/office/drawing/2014/main" id="{D2761699-A513-488C-8DF4-4C9B7F3E7A3A}"/>
              </a:ext>
            </a:extLst>
          </p:cNvPr>
          <p:cNvSpPr>
            <a:spLocks noGrp="1"/>
          </p:cNvSpPr>
          <p:nvPr>
            <p:ph type="body" idx="1"/>
          </p:nvPr>
        </p:nvSpPr>
        <p:spPr bwMode="auto">
          <a:xfrm>
            <a:off x="455613" y="1604963"/>
            <a:ext cx="8228012" cy="456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18pt Intel Clear body text</a:t>
            </a:r>
          </a:p>
          <a:p>
            <a:pPr lvl="1"/>
            <a:r>
              <a:rPr lang="en-US" altLang="en-US"/>
              <a:t>16pt Intel Clear bullet one</a:t>
            </a:r>
          </a:p>
          <a:p>
            <a:pPr lvl="2"/>
            <a:r>
              <a:rPr lang="en-US" altLang="en-US"/>
              <a:t>16pt Intel Clear sub-bullet</a:t>
            </a:r>
          </a:p>
          <a:p>
            <a:pPr lvl="3"/>
            <a:r>
              <a:rPr lang="en-US" altLang="en-US"/>
              <a:t>14pt Intel Clear fourth level</a:t>
            </a:r>
          </a:p>
          <a:p>
            <a:pPr lvl="4"/>
            <a:r>
              <a:rPr lang="en-US" altLang="en-US"/>
              <a:t>14pt Intel Clear fifth level</a:t>
            </a:r>
          </a:p>
        </p:txBody>
      </p:sp>
      <p:sp>
        <p:nvSpPr>
          <p:cNvPr id="6" name="Slide Number Placeholder 5">
            <a:extLst>
              <a:ext uri="{FF2B5EF4-FFF2-40B4-BE49-F238E27FC236}">
                <a16:creationId xmlns:a16="http://schemas.microsoft.com/office/drawing/2014/main" id="{A1BC3DBD-660C-4F81-8235-BB023F3459E0}"/>
              </a:ext>
            </a:extLst>
          </p:cNvPr>
          <p:cNvSpPr>
            <a:spLocks noGrp="1"/>
          </p:cNvSpPr>
          <p:nvPr>
            <p:ph type="sldNum" sz="quarter" idx="4"/>
          </p:nvPr>
        </p:nvSpPr>
        <p:spPr>
          <a:xfrm>
            <a:off x="6872288" y="6432550"/>
            <a:ext cx="2133600" cy="365125"/>
          </a:xfrm>
          <a:prstGeom prst="rect">
            <a:avLst/>
          </a:prstGeom>
        </p:spPr>
        <p:txBody>
          <a:bodyPr vert="horz" wrap="square" lIns="0" tIns="0" rIns="0" bIns="0" numCol="1" anchor="ctr" anchorCtr="0" compatLnSpc="1">
            <a:prstTxWarp prst="textNoShape">
              <a:avLst/>
            </a:prstTxWarp>
          </a:bodyPr>
          <a:lstStyle>
            <a:lvl1pPr algn="r" eaLnBrk="1" hangingPunct="1">
              <a:defRPr sz="800" smtClean="0">
                <a:solidFill>
                  <a:schemeClr val="bg1"/>
                </a:solidFill>
                <a:cs typeface="Intel Clear" panose="020B0604020203020204" pitchFamily="34" charset="0"/>
              </a:defRPr>
            </a:lvl1pPr>
          </a:lstStyle>
          <a:p>
            <a:pPr>
              <a:defRPr/>
            </a:pPr>
            <a:fld id="{7DA3DF04-6D01-40C0-AF08-6F29CB4418C4}" type="slidenum">
              <a:rPr lang="en-GB" altLang="en-US"/>
              <a:pPr>
                <a:defRPr/>
              </a:pPr>
              <a:t>‹#›</a:t>
            </a:fld>
            <a:endParaRPr lang="en-GB" altLang="en-US"/>
          </a:p>
        </p:txBody>
      </p:sp>
      <p:sp>
        <p:nvSpPr>
          <p:cNvPr id="1032" name="Rectangle 7">
            <a:extLst>
              <a:ext uri="{FF2B5EF4-FFF2-40B4-BE49-F238E27FC236}">
                <a16:creationId xmlns:a16="http://schemas.microsoft.com/office/drawing/2014/main" id="{229AF1A1-7A5F-4F25-8575-1BF2161587B3}"/>
              </a:ext>
            </a:extLst>
          </p:cNvPr>
          <p:cNvSpPr>
            <a:spLocks noChangeArrowheads="1"/>
          </p:cNvSpPr>
          <p:nvPr/>
        </p:nvSpPr>
        <p:spPr bwMode="auto">
          <a:xfrm>
            <a:off x="444500" y="6529388"/>
            <a:ext cx="1101725" cy="92075"/>
          </a:xfrm>
          <a:prstGeom prst="rect">
            <a:avLst/>
          </a:prstGeom>
          <a:noFill/>
          <a:ln>
            <a:noFill/>
          </a:ln>
        </p:spPr>
        <p:txBody>
          <a:bodyPr wrap="none" lIns="0" tIns="0" rIns="0" bIns="0">
            <a:spAutoFit/>
          </a:bodyPr>
          <a:lstStyle>
            <a:lvl1pPr>
              <a:defRPr>
                <a:solidFill>
                  <a:schemeClr val="tx1"/>
                </a:solidFill>
                <a:latin typeface="Intel Clear" panose="020B0604020203020204" pitchFamily="34" charset="0"/>
              </a:defRPr>
            </a:lvl1pPr>
            <a:lvl2pPr marL="742950" indent="-285750">
              <a:defRPr>
                <a:solidFill>
                  <a:schemeClr val="tx1"/>
                </a:solidFill>
                <a:latin typeface="Intel Clear" panose="020B0604020203020204" pitchFamily="34" charset="0"/>
              </a:defRPr>
            </a:lvl2pPr>
            <a:lvl3pPr marL="1143000" indent="-228600">
              <a:defRPr>
                <a:solidFill>
                  <a:schemeClr val="tx1"/>
                </a:solidFill>
                <a:latin typeface="Intel Clear" panose="020B0604020203020204" pitchFamily="34" charset="0"/>
              </a:defRPr>
            </a:lvl3pPr>
            <a:lvl4pPr marL="1600200" indent="-228600">
              <a:defRPr>
                <a:solidFill>
                  <a:schemeClr val="tx1"/>
                </a:solidFill>
                <a:latin typeface="Intel Clear" panose="020B0604020203020204" pitchFamily="34" charset="0"/>
              </a:defRPr>
            </a:lvl4pPr>
            <a:lvl5pPr marL="2057400" indent="-228600">
              <a:defRPr>
                <a:solidFill>
                  <a:schemeClr val="tx1"/>
                </a:solidFill>
                <a:latin typeface="Intel Clear" panose="020B0604020203020204" pitchFamily="34" charset="0"/>
              </a:defRPr>
            </a:lvl5pPr>
            <a:lvl6pPr marL="2514600" indent="-228600" defTabSz="457200" fontAlgn="base">
              <a:spcBef>
                <a:spcPct val="0"/>
              </a:spcBef>
              <a:spcAft>
                <a:spcPct val="0"/>
              </a:spcAft>
              <a:defRPr>
                <a:solidFill>
                  <a:schemeClr val="tx1"/>
                </a:solidFill>
                <a:latin typeface="Intel Clear" panose="020B0604020203020204" pitchFamily="34" charset="0"/>
              </a:defRPr>
            </a:lvl6pPr>
            <a:lvl7pPr marL="2971800" indent="-228600" defTabSz="457200" fontAlgn="base">
              <a:spcBef>
                <a:spcPct val="0"/>
              </a:spcBef>
              <a:spcAft>
                <a:spcPct val="0"/>
              </a:spcAft>
              <a:defRPr>
                <a:solidFill>
                  <a:schemeClr val="tx1"/>
                </a:solidFill>
                <a:latin typeface="Intel Clear" panose="020B0604020203020204" pitchFamily="34" charset="0"/>
              </a:defRPr>
            </a:lvl7pPr>
            <a:lvl8pPr marL="3429000" indent="-228600" defTabSz="457200" fontAlgn="base">
              <a:spcBef>
                <a:spcPct val="0"/>
              </a:spcBef>
              <a:spcAft>
                <a:spcPct val="0"/>
              </a:spcAft>
              <a:defRPr>
                <a:solidFill>
                  <a:schemeClr val="tx1"/>
                </a:solidFill>
                <a:latin typeface="Intel Clear" panose="020B0604020203020204" pitchFamily="34" charset="0"/>
              </a:defRPr>
            </a:lvl8pPr>
            <a:lvl9pPr marL="3886200" indent="-228600" defTabSz="457200" fontAlgn="base">
              <a:spcBef>
                <a:spcPct val="0"/>
              </a:spcBef>
              <a:spcAft>
                <a:spcPct val="0"/>
              </a:spcAft>
              <a:defRPr>
                <a:solidFill>
                  <a:schemeClr val="tx1"/>
                </a:solidFill>
                <a:latin typeface="Intel Clear" panose="020B0604020203020204" pitchFamily="34" charset="0"/>
              </a:defRPr>
            </a:lvl9pPr>
          </a:lstStyle>
          <a:p>
            <a:pPr eaLnBrk="1" hangingPunct="1">
              <a:defRPr/>
            </a:pPr>
            <a:r>
              <a:rPr lang="en-US" altLang="en-US" sz="600">
                <a:solidFill>
                  <a:schemeClr val="bg1"/>
                </a:solidFill>
                <a:cs typeface="Intel Clear" panose="020B0604020203020204" pitchFamily="34" charset="0"/>
              </a:rPr>
              <a:t>Programmable Solutions Group</a:t>
            </a:r>
          </a:p>
        </p:txBody>
      </p:sp>
      <p:sp>
        <p:nvSpPr>
          <p:cNvPr id="10" name="Footer Placeholder 4">
            <a:extLst>
              <a:ext uri="{FF2B5EF4-FFF2-40B4-BE49-F238E27FC236}">
                <a16:creationId xmlns:a16="http://schemas.microsoft.com/office/drawing/2014/main" id="{675F6D5C-7132-4430-83C3-AA40377F3DC9}"/>
              </a:ext>
            </a:extLst>
          </p:cNvPr>
          <p:cNvSpPr txBox="1">
            <a:spLocks/>
          </p:cNvSpPr>
          <p:nvPr/>
        </p:nvSpPr>
        <p:spPr>
          <a:xfrm>
            <a:off x="3113088" y="6410325"/>
            <a:ext cx="2895600" cy="365125"/>
          </a:xfrm>
          <a:prstGeom prst="rect">
            <a:avLst/>
          </a:prstGeom>
        </p:spPr>
        <p:txBody>
          <a:bodyPr anchor="ctr"/>
          <a:lstStyle>
            <a:defPPr>
              <a:defRPr lang="en-US"/>
            </a:defPPr>
            <a:lvl1pPr marL="0" algn="ctr" defTabSz="457200" rtl="0" eaLnBrk="1" latinLnBrk="0" hangingPunct="1">
              <a:defRPr sz="8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dirty="0"/>
              <a:t>Intel Confidential</a:t>
            </a:r>
          </a:p>
        </p:txBody>
      </p:sp>
    </p:spTree>
  </p:cSld>
  <p:clrMap bg1="lt1" tx1="dk1" bg2="lt2" tx2="dk2" accent1="accent1" accent2="accent2" accent3="accent3" accent4="accent4" accent5="accent5" accent6="accent6" hlink="hlink" folHlink="folHlink"/>
  <p:sldLayoutIdLst>
    <p:sldLayoutId id="2147484026" r:id="rId1"/>
    <p:sldLayoutId id="2147484027" r:id="rId2"/>
    <p:sldLayoutId id="2147484028" r:id="rId3"/>
    <p:sldLayoutId id="2147484013" r:id="rId4"/>
    <p:sldLayoutId id="2147484014" r:id="rId5"/>
    <p:sldLayoutId id="2147484015" r:id="rId6"/>
    <p:sldLayoutId id="2147484016" r:id="rId7"/>
    <p:sldLayoutId id="2147484017" r:id="rId8"/>
    <p:sldLayoutId id="2147484029" r:id="rId9"/>
    <p:sldLayoutId id="2147484018" r:id="rId10"/>
    <p:sldLayoutId id="2147484019" r:id="rId11"/>
    <p:sldLayoutId id="2147484030" r:id="rId12"/>
    <p:sldLayoutId id="2147484020" r:id="rId13"/>
    <p:sldLayoutId id="2147484031" r:id="rId14"/>
    <p:sldLayoutId id="2147484021" r:id="rId15"/>
    <p:sldLayoutId id="2147484022" r:id="rId16"/>
    <p:sldLayoutId id="2147484032" r:id="rId17"/>
    <p:sldLayoutId id="2147484033" r:id="rId18"/>
    <p:sldLayoutId id="2147484023" r:id="rId19"/>
    <p:sldLayoutId id="2147484024" r:id="rId20"/>
    <p:sldLayoutId id="2147484025" r:id="rId21"/>
  </p:sldLayoutIdLst>
  <p:transition spd="med">
    <p:fade/>
  </p:transition>
  <p:hf hdr="0" ftr="0" dt="0"/>
  <p:txStyles>
    <p:titleStyle>
      <a:lvl1pPr algn="l" defTabSz="457200" rtl="0" eaLnBrk="0" fontAlgn="base" hangingPunct="0">
        <a:spcBef>
          <a:spcPct val="0"/>
        </a:spcBef>
        <a:spcAft>
          <a:spcPct val="0"/>
        </a:spcAft>
        <a:defRPr sz="2800" kern="1200">
          <a:solidFill>
            <a:schemeClr val="tx2"/>
          </a:solidFill>
          <a:latin typeface="Intel Clear"/>
          <a:ea typeface="Intel Clear"/>
          <a:cs typeface="Intel Clear"/>
        </a:defRPr>
      </a:lvl1pPr>
      <a:lvl2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2pPr>
      <a:lvl3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3pPr>
      <a:lvl4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4pPr>
      <a:lvl5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5pPr>
      <a:lvl6pPr marL="4572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6pPr>
      <a:lvl7pPr marL="9144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7pPr>
      <a:lvl8pPr marL="13716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8pPr>
      <a:lvl9pPr marL="18288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9pPr>
    </p:titleStyle>
    <p:bodyStyle>
      <a:lvl1pPr algn="l" defTabSz="457200" rtl="0" eaLnBrk="0" fontAlgn="base" hangingPunct="0">
        <a:spcBef>
          <a:spcPts val="1200"/>
        </a:spcBef>
        <a:spcAft>
          <a:spcPct val="0"/>
        </a:spcAft>
        <a:buFont typeface="Wingdings" panose="05000000000000000000" pitchFamily="2" charset="2"/>
        <a:defRPr kern="1200">
          <a:solidFill>
            <a:srgbClr val="0071C5"/>
          </a:solidFill>
          <a:latin typeface="+mn-lt"/>
          <a:ea typeface="+mn-ea"/>
          <a:cs typeface="Intel Clear" panose="020B0604020203020204" pitchFamily="34" charset="0"/>
        </a:defRPr>
      </a:lvl1pPr>
      <a:lvl2pPr marL="225425" indent="-225425" algn="l" defTabSz="457200" rtl="0" eaLnBrk="0" fontAlgn="base" hangingPunct="0">
        <a:spcBef>
          <a:spcPts val="1200"/>
        </a:spcBef>
        <a:spcAft>
          <a:spcPct val="0"/>
        </a:spcAft>
        <a:buFont typeface="Wingdings" panose="05000000000000000000" pitchFamily="2" charset="2"/>
        <a:buChar char="§"/>
        <a:defRPr sz="1600" kern="1200">
          <a:solidFill>
            <a:schemeClr val="tx2"/>
          </a:solidFill>
          <a:latin typeface="+mn-lt"/>
          <a:ea typeface="+mn-ea"/>
          <a:cs typeface="Intel Clear" panose="020B0604020203020204" pitchFamily="34" charset="0"/>
        </a:defRPr>
      </a:lvl2pPr>
      <a:lvl3pPr marL="571500" indent="-228600" algn="l" defTabSz="457200" rtl="0" eaLnBrk="0" fontAlgn="base" hangingPunct="0">
        <a:spcBef>
          <a:spcPts val="800"/>
        </a:spcBef>
        <a:spcAft>
          <a:spcPct val="0"/>
        </a:spcAft>
        <a:buFont typeface="Intel Clear" panose="020B0604020203020204" pitchFamily="34" charset="0"/>
        <a:buChar char="–"/>
        <a:defRPr sz="1600" kern="1200">
          <a:solidFill>
            <a:schemeClr val="tx2"/>
          </a:solidFill>
          <a:latin typeface="+mn-lt"/>
          <a:ea typeface="+mn-ea"/>
          <a:cs typeface="Intel Clear" panose="020B0604020203020204" pitchFamily="34" charset="0"/>
        </a:defRPr>
      </a:lvl3pPr>
      <a:lvl4pPr marL="969963" indent="-228600" algn="l" defTabSz="457200" rtl="0" eaLnBrk="0" fontAlgn="base" hangingPunct="0">
        <a:spcBef>
          <a:spcPct val="20000"/>
        </a:spcBef>
        <a:spcAft>
          <a:spcPct val="0"/>
        </a:spcAft>
        <a:buFont typeface="Arial" panose="020B0604020202020204" pitchFamily="34" charset="0"/>
        <a:buChar char="–"/>
        <a:defRPr sz="1400" kern="1200">
          <a:solidFill>
            <a:schemeClr val="tx2"/>
          </a:solidFill>
          <a:latin typeface="+mn-lt"/>
          <a:ea typeface="+mn-ea"/>
          <a:cs typeface="Intel Clear" panose="020B0604020203020204" pitchFamily="34" charset="0"/>
        </a:defRPr>
      </a:lvl4pPr>
      <a:lvl5pPr marL="1319213" indent="-228600" algn="l" defTabSz="457200" rtl="0" eaLnBrk="0" fontAlgn="base" hangingPunct="0">
        <a:spcBef>
          <a:spcPct val="20000"/>
        </a:spcBef>
        <a:spcAft>
          <a:spcPct val="0"/>
        </a:spcAft>
        <a:buFont typeface="Intel Clear" panose="020B0604020203020204" pitchFamily="34" charset="0"/>
        <a:buChar char="–"/>
        <a:defRPr sz="1400" kern="1200">
          <a:solidFill>
            <a:schemeClr val="tx2"/>
          </a:solidFill>
          <a:latin typeface="+mn-lt"/>
          <a:ea typeface="+mn-ea"/>
          <a:cs typeface="Intel Clear" panose="020B0604020203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19.xml"/><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19.xml"/><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19.xml"/><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7.xml"/><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9.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0.xml"/><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3.xml"/><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4.xml"/><Relationship Id="rId1" Type="http://schemas.openxmlformats.org/officeDocument/2006/relationships/slideLayout" Target="../slideLayouts/slideLayout19.xml"/><Relationship Id="rId4" Type="http://schemas.openxmlformats.org/officeDocument/2006/relationships/image" Target="../media/image27.png"/></Relationships>
</file>

<file path=ppt/slides/_rels/slide3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5.xml"/><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6.xml"/><Relationship Id="rId1" Type="http://schemas.openxmlformats.org/officeDocument/2006/relationships/slideLayout" Target="../slideLayouts/slideLayout19.xml"/></Relationships>
</file>

<file path=ppt/slides/_rels/slide3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7.xml"/><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8.xml"/><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9.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19.xml"/><Relationship Id="rId1" Type="http://schemas.openxmlformats.org/officeDocument/2006/relationships/vmlDrawing" Target="../drawings/vmlDrawing1.vml"/><Relationship Id="rId5" Type="http://schemas.openxmlformats.org/officeDocument/2006/relationships/image" Target="../media/image32.wmf"/><Relationship Id="rId4" Type="http://schemas.openxmlformats.org/officeDocument/2006/relationships/oleObject" Target="../embeddings/oleObject1.bin"/></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9.xml"/></Relationships>
</file>

<file path=ppt/slides/_rels/slide4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7.xml"/><Relationship Id="rId1" Type="http://schemas.openxmlformats.org/officeDocument/2006/relationships/slideLayout" Target="../slideLayouts/slideLayout19.xml"/></Relationships>
</file>

<file path=ppt/slides/_rels/slide4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8.xml"/><Relationship Id="rId1" Type="http://schemas.openxmlformats.org/officeDocument/2006/relationships/slideLayout" Target="../slideLayouts/slideLayout19.xml"/><Relationship Id="rId4" Type="http://schemas.openxmlformats.org/officeDocument/2006/relationships/image" Target="../media/image35.pn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9.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9.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0.xml"/></Relationships>
</file>

<file path=ppt/slides/_rels/slide53.xml.rels><?xml version="1.0" encoding="UTF-8" standalone="yes"?>
<Relationships xmlns="http://schemas.openxmlformats.org/package/2006/relationships"><Relationship Id="rId3" Type="http://schemas.openxmlformats.org/officeDocument/2006/relationships/hyperlink" Target="mailto:peter.Schepers@intel.com" TargetMode="External"/><Relationship Id="rId2" Type="http://schemas.openxmlformats.org/officeDocument/2006/relationships/notesSlide" Target="../notesSlides/notesSlide53.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F28A71C1-7A25-468E-B557-0B2CC84DFD53}"/>
              </a:ext>
            </a:extLst>
          </p:cNvPr>
          <p:cNvSpPr>
            <a:spLocks noGrp="1" noChangeArrowheads="1"/>
          </p:cNvSpPr>
          <p:nvPr>
            <p:ph type="ctrTitle"/>
          </p:nvPr>
        </p:nvSpPr>
        <p:spPr>
          <a:xfrm>
            <a:off x="533400" y="2133600"/>
            <a:ext cx="8077200" cy="1143000"/>
          </a:xfrm>
        </p:spPr>
        <p:txBody>
          <a:bodyPr rtlCol="0"/>
          <a:lstStyle/>
          <a:p>
            <a:pPr eaLnBrk="1" fontAlgn="auto" hangingPunct="1">
              <a:spcAft>
                <a:spcPts val="0"/>
              </a:spcAft>
              <a:defRPr/>
            </a:pPr>
            <a:r>
              <a:rPr lang="en-US" altLang="en-US" sz="2400" dirty="0"/>
              <a:t>Arria10 GX ‘</a:t>
            </a:r>
            <a:r>
              <a:rPr lang="en-US" altLang="en-US" sz="2400" dirty="0" err="1"/>
              <a:t>SuperLite</a:t>
            </a:r>
            <a:r>
              <a:rPr lang="en-US" altLang="en-US" sz="2400" dirty="0"/>
              <a:t> </a:t>
            </a:r>
            <a:r>
              <a:rPr lang="en-US" altLang="en-US" sz="2400"/>
              <a:t>II V4’ </a:t>
            </a:r>
            <a:r>
              <a:rPr lang="en-US" altLang="en-US" sz="2400" dirty="0"/>
              <a:t>Demo </a:t>
            </a:r>
            <a:r>
              <a:rPr lang="en-US" altLang="en-US" sz="2400"/>
              <a:t>Design V20.4 </a:t>
            </a:r>
            <a:r>
              <a:rPr lang="en-US" altLang="en-US" sz="2400" dirty="0"/>
              <a:t>for the Arria10 GX SI Board</a:t>
            </a:r>
            <a:br>
              <a:rPr lang="en-US" altLang="en-US" sz="2400" dirty="0"/>
            </a:br>
            <a:r>
              <a:rPr lang="en-US" altLang="en-US" sz="2400" dirty="0"/>
              <a:t>4 Lanes @ 10.3125 </a:t>
            </a:r>
            <a:r>
              <a:rPr lang="en-US" altLang="en-US" sz="2400" dirty="0" err="1"/>
              <a:t>Gbps</a:t>
            </a:r>
            <a:r>
              <a:rPr lang="en-US" altLang="en-US" sz="2400" dirty="0"/>
              <a:t> routed to the QSFP+ Module</a:t>
            </a:r>
          </a:p>
        </p:txBody>
      </p:sp>
      <p:sp>
        <p:nvSpPr>
          <p:cNvPr id="4099" name="Rectangle 3">
            <a:extLst>
              <a:ext uri="{FF2B5EF4-FFF2-40B4-BE49-F238E27FC236}">
                <a16:creationId xmlns:a16="http://schemas.microsoft.com/office/drawing/2014/main" id="{34A8F6BA-B7BE-49CB-8C34-A80F072E00F1}"/>
              </a:ext>
            </a:extLst>
          </p:cNvPr>
          <p:cNvSpPr>
            <a:spLocks noGrp="1" noChangeArrowheads="1"/>
          </p:cNvSpPr>
          <p:nvPr>
            <p:ph type="subTitle" idx="1"/>
          </p:nvPr>
        </p:nvSpPr>
        <p:spPr>
          <a:xfrm>
            <a:off x="533400" y="3429000"/>
            <a:ext cx="8382000" cy="1219200"/>
          </a:xfrm>
        </p:spPr>
        <p:txBody>
          <a:bodyPr rtlCol="0"/>
          <a:lstStyle/>
          <a:p>
            <a:pPr eaLnBrk="1" fontAlgn="auto" hangingPunct="1">
              <a:spcAft>
                <a:spcPts val="0"/>
              </a:spcAft>
              <a:defRPr/>
            </a:pPr>
            <a:r>
              <a:rPr lang="en-GB" altLang="en-US" sz="1700" dirty="0"/>
              <a:t>Peter Schepers</a:t>
            </a:r>
          </a:p>
          <a:p>
            <a:pPr eaLnBrk="1" fontAlgn="auto" hangingPunct="1">
              <a:spcAft>
                <a:spcPts val="0"/>
              </a:spcAft>
              <a:defRPr/>
            </a:pPr>
            <a:r>
              <a:rPr lang="en-GB" altLang="en-US" sz="1700" dirty="0"/>
              <a:t>Technology Specialist FAE High Speed Interfaces</a:t>
            </a:r>
          </a:p>
          <a:p>
            <a:pPr eaLnBrk="1" fontAlgn="auto" hangingPunct="1">
              <a:spcAft>
                <a:spcPts val="0"/>
              </a:spcAft>
              <a:defRPr/>
            </a:pPr>
            <a:r>
              <a:rPr lang="en-GB" altLang="en-US" sz="1700"/>
              <a:t>March 4</a:t>
            </a:r>
            <a:r>
              <a:rPr lang="en-GB" altLang="en-US" sz="1700" baseline="30000"/>
              <a:t>th</a:t>
            </a:r>
            <a:r>
              <a:rPr lang="en-GB" altLang="en-US" sz="1700"/>
              <a:t>, 2021</a:t>
            </a:r>
            <a:endParaRPr lang="en-US" altLang="en-US" sz="1700" dirty="0"/>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F421DBED-9B4C-43ED-A746-CB5A1D059E37}"/>
              </a:ext>
            </a:extLst>
          </p:cNvPr>
          <p:cNvSpPr>
            <a:spLocks noGrp="1"/>
          </p:cNvSpPr>
          <p:nvPr>
            <p:ph type="title"/>
          </p:nvPr>
        </p:nvSpPr>
        <p:spPr/>
        <p:txBody>
          <a:bodyPr/>
          <a:lstStyle/>
          <a:p>
            <a:pPr eaLnBrk="1" hangingPunct="1"/>
            <a:r>
              <a:rPr lang="en-US" altLang="en-US">
                <a:latin typeface="Intel Clear" panose="020B0604020203020204" pitchFamily="34" charset="0"/>
                <a:cs typeface="Intel Clear" panose="020B0604020203020204" pitchFamily="34" charset="0"/>
              </a:rPr>
              <a:t>‘SuperLiteII V4’ Resources for 4 Lanes</a:t>
            </a:r>
          </a:p>
        </p:txBody>
      </p:sp>
      <p:sp>
        <p:nvSpPr>
          <p:cNvPr id="28675" name="Rectangle 3">
            <a:extLst>
              <a:ext uri="{FF2B5EF4-FFF2-40B4-BE49-F238E27FC236}">
                <a16:creationId xmlns:a16="http://schemas.microsoft.com/office/drawing/2014/main" id="{616A9616-1D1E-474A-A016-703822587537}"/>
              </a:ext>
            </a:extLst>
          </p:cNvPr>
          <p:cNvSpPr>
            <a:spLocks noGrp="1"/>
          </p:cNvSpPr>
          <p:nvPr>
            <p:ph sz="quarter" idx="11"/>
          </p:nvPr>
        </p:nvSpPr>
        <p:spPr>
          <a:xfrm>
            <a:off x="319088" y="838200"/>
            <a:ext cx="8502650" cy="5029200"/>
          </a:xfrm>
        </p:spPr>
        <p:txBody>
          <a:bodyPr/>
          <a:lstStyle/>
          <a:p>
            <a:pPr eaLnBrk="1" hangingPunct="1"/>
            <a:r>
              <a:rPr lang="en-GB" altLang="en-US" sz="1400"/>
              <a:t>SuperliteII V4 TxRx Module Resources</a:t>
            </a:r>
          </a:p>
          <a:p>
            <a:pPr eaLnBrk="1" hangingPunct="1"/>
            <a:r>
              <a:rPr lang="en-GB" altLang="en-US" sz="1400"/>
              <a:t>Note : A large % of the resources is taken by the additional logic enabled in the Native PHY for debug purposes (like NDME etc) This is additional debug logic that is not required for a full design). The NPHY resource  numbers are highlighted to show that this is around 50%.</a:t>
            </a:r>
          </a:p>
          <a:p>
            <a:pPr lvl="1" eaLnBrk="1" hangingPunct="1"/>
            <a:r>
              <a:rPr lang="en-GB" altLang="en-US" sz="1200"/>
              <a:t>~ 2100 ALUTs</a:t>
            </a:r>
          </a:p>
          <a:p>
            <a:pPr lvl="1" eaLnBrk="1" hangingPunct="1"/>
            <a:r>
              <a:rPr lang="en-GB" altLang="en-US" sz="1200"/>
              <a:t>~ 1400 ALM’s</a:t>
            </a:r>
          </a:p>
          <a:p>
            <a:pPr lvl="1" eaLnBrk="1" hangingPunct="1"/>
            <a:r>
              <a:rPr lang="en-GB" altLang="en-US" sz="1200"/>
              <a:t>~ 2100 Dedicated logic registers</a:t>
            </a:r>
          </a:p>
          <a:p>
            <a:pPr lvl="1" eaLnBrk="1" hangingPunct="1"/>
            <a:r>
              <a:rPr lang="en-GB" altLang="en-US" sz="1200"/>
              <a:t>0 M20K’s </a:t>
            </a:r>
          </a:p>
          <a:p>
            <a:pPr lvl="1" eaLnBrk="1" hangingPunct="1"/>
            <a:r>
              <a:rPr lang="en-GB" altLang="en-US" sz="1200"/>
              <a:t>130 ALM’s used for memory</a:t>
            </a:r>
          </a:p>
          <a:p>
            <a:pPr lvl="1" eaLnBrk="1" hangingPunct="1"/>
            <a:endParaRPr lang="en-GB" altLang="en-US" sz="1200"/>
          </a:p>
          <a:p>
            <a:pPr eaLnBrk="1" hangingPunct="1"/>
            <a:endParaRPr lang="en-GB" altLang="en-US"/>
          </a:p>
          <a:p>
            <a:pPr lvl="1" eaLnBrk="1" hangingPunct="1">
              <a:buFont typeface="Symbol" panose="05050102010706020507" pitchFamily="18" charset="2"/>
              <a:buNone/>
            </a:pPr>
            <a:endParaRPr lang="en-GB" altLang="en-US"/>
          </a:p>
          <a:p>
            <a:pPr lvl="1" eaLnBrk="1" hangingPunct="1"/>
            <a:endParaRPr lang="en-GB" altLang="en-US"/>
          </a:p>
          <a:p>
            <a:pPr lvl="1" eaLnBrk="1" hangingPunct="1"/>
            <a:endParaRPr lang="en-GB" altLang="en-US"/>
          </a:p>
          <a:p>
            <a:pPr lvl="1" eaLnBrk="1" hangingPunct="1"/>
            <a:endParaRPr lang="en-GB" altLang="en-US"/>
          </a:p>
          <a:p>
            <a:pPr eaLnBrk="1" hangingPunct="1"/>
            <a:endParaRPr lang="en-GB" altLang="en-US" sz="3200"/>
          </a:p>
        </p:txBody>
      </p:sp>
      <p:sp>
        <p:nvSpPr>
          <p:cNvPr id="28676" name="Slide Number Placeholder 3">
            <a:extLst>
              <a:ext uri="{FF2B5EF4-FFF2-40B4-BE49-F238E27FC236}">
                <a16:creationId xmlns:a16="http://schemas.microsoft.com/office/drawing/2014/main" id="{DC12AA18-01D7-4DFF-B736-8BA85179937A}"/>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a:spcBef>
                <a:spcPct val="0"/>
              </a:spcBef>
              <a:buFontTx/>
              <a:buNone/>
            </a:pPr>
            <a:fld id="{C746EC00-365C-47A1-85F1-4DD84E248238}" type="slidenum">
              <a:rPr lang="en-GB" altLang="en-US">
                <a:solidFill>
                  <a:schemeClr val="tx1"/>
                </a:solidFill>
                <a:latin typeface="Arial" panose="020B0604020202020204" pitchFamily="34" charset="0"/>
              </a:rPr>
              <a:pPr>
                <a:spcBef>
                  <a:spcPct val="0"/>
                </a:spcBef>
                <a:buFontTx/>
                <a:buNone/>
              </a:pPr>
              <a:t>10</a:t>
            </a:fld>
            <a:endParaRPr lang="en-GB"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0AFBE62F-EEB5-485C-BE61-E4992E113035}"/>
              </a:ext>
            </a:extLst>
          </p:cNvPr>
          <p:cNvPicPr>
            <a:picLocks noChangeAspect="1"/>
          </p:cNvPicPr>
          <p:nvPr/>
        </p:nvPicPr>
        <p:blipFill>
          <a:blip r:embed="rId3"/>
          <a:stretch>
            <a:fillRect/>
          </a:stretch>
        </p:blipFill>
        <p:spPr>
          <a:xfrm>
            <a:off x="2618509" y="3030153"/>
            <a:ext cx="6553200" cy="3230370"/>
          </a:xfrm>
          <a:prstGeom prst="rect">
            <a:avLst/>
          </a:prstGeom>
        </p:spPr>
      </p:pic>
    </p:spTree>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DBFA0079-9B1E-4CC2-BE3C-7D85676125A6}"/>
              </a:ext>
            </a:extLst>
          </p:cNvPr>
          <p:cNvSpPr>
            <a:spLocks noGrp="1"/>
          </p:cNvSpPr>
          <p:nvPr>
            <p:ph type="title"/>
          </p:nvPr>
        </p:nvSpPr>
        <p:spPr/>
        <p:txBody>
          <a:bodyPr/>
          <a:lstStyle/>
          <a:p>
            <a:pPr eaLnBrk="1" hangingPunct="1"/>
            <a:r>
              <a:rPr lang="en-US" altLang="en-US">
                <a:latin typeface="Intel Clear" panose="020B0604020203020204" pitchFamily="34" charset="0"/>
                <a:cs typeface="Intel Clear" panose="020B0604020203020204" pitchFamily="34" charset="0"/>
              </a:rPr>
              <a:t>Blockdiagram</a:t>
            </a:r>
          </a:p>
        </p:txBody>
      </p:sp>
      <p:sp>
        <p:nvSpPr>
          <p:cNvPr id="30723" name="Slide Number Placeholder 3">
            <a:extLst>
              <a:ext uri="{FF2B5EF4-FFF2-40B4-BE49-F238E27FC236}">
                <a16:creationId xmlns:a16="http://schemas.microsoft.com/office/drawing/2014/main" id="{091C809C-8FC8-45C3-B98F-6DB809B60F0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a:spcBef>
                <a:spcPct val="0"/>
              </a:spcBef>
              <a:buFontTx/>
              <a:buNone/>
            </a:pPr>
            <a:fld id="{4723D4FD-92CE-4DF0-A103-864B790A32B2}" type="slidenum">
              <a:rPr lang="en-GB" altLang="en-US">
                <a:solidFill>
                  <a:schemeClr val="tx1"/>
                </a:solidFill>
                <a:latin typeface="Arial" panose="020B0604020202020204" pitchFamily="34" charset="0"/>
              </a:rPr>
              <a:pPr>
                <a:spcBef>
                  <a:spcPct val="0"/>
                </a:spcBef>
                <a:buFontTx/>
                <a:buNone/>
              </a:pPr>
              <a:t>11</a:t>
            </a:fld>
            <a:endParaRPr lang="en-GB"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4572E441-81B2-4CCE-AEEA-9CA635534A0A}"/>
              </a:ext>
            </a:extLst>
          </p:cNvPr>
          <p:cNvPicPr>
            <a:picLocks noChangeAspect="1"/>
          </p:cNvPicPr>
          <p:nvPr/>
        </p:nvPicPr>
        <p:blipFill>
          <a:blip r:embed="rId3"/>
          <a:stretch>
            <a:fillRect/>
          </a:stretch>
        </p:blipFill>
        <p:spPr>
          <a:xfrm>
            <a:off x="-138112" y="-33742"/>
            <a:ext cx="9144000" cy="6445510"/>
          </a:xfrm>
          <a:prstGeom prst="rect">
            <a:avLst/>
          </a:prstGeom>
        </p:spPr>
      </p:pic>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8521C495-5FB0-47E3-A1F6-DAA08FB7E913}"/>
              </a:ext>
            </a:extLst>
          </p:cNvPr>
          <p:cNvSpPr>
            <a:spLocks noGrp="1"/>
          </p:cNvSpPr>
          <p:nvPr>
            <p:ph type="title"/>
          </p:nvPr>
        </p:nvSpPr>
        <p:spPr>
          <a:xfrm>
            <a:off x="549275" y="134938"/>
            <a:ext cx="8396288" cy="779462"/>
          </a:xfrm>
        </p:spPr>
        <p:txBody>
          <a:bodyPr/>
          <a:lstStyle/>
          <a:p>
            <a:pPr eaLnBrk="1" hangingPunct="1"/>
            <a:r>
              <a:rPr lang="en-US" altLang="en-US">
                <a:latin typeface="Intel Clear" panose="020B0604020203020204" pitchFamily="34" charset="0"/>
                <a:cs typeface="Intel Clear" panose="020B0604020203020204" pitchFamily="34" charset="0"/>
              </a:rPr>
              <a:t>‘txrx_pcs_64b66b’ Detailed blockdiagram</a:t>
            </a:r>
          </a:p>
        </p:txBody>
      </p:sp>
      <p:sp>
        <p:nvSpPr>
          <p:cNvPr id="30723" name="Slide Number Placeholder 3">
            <a:extLst>
              <a:ext uri="{FF2B5EF4-FFF2-40B4-BE49-F238E27FC236}">
                <a16:creationId xmlns:a16="http://schemas.microsoft.com/office/drawing/2014/main" id="{8D5E057A-39AE-4DD6-AF18-61B6894CF6E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CD5C942D-D642-4C81-BD46-22E8C487ECF2}" type="slidenum">
              <a:rPr lang="en-GB" altLang="en-US" smtClean="0">
                <a:solidFill>
                  <a:schemeClr val="tx1"/>
                </a:solidFill>
                <a:latin typeface="Arial" panose="020B0604020202020204" pitchFamily="34" charset="0"/>
              </a:rPr>
              <a:pPr fontAlgn="base">
                <a:spcBef>
                  <a:spcPct val="0"/>
                </a:spcBef>
                <a:spcAft>
                  <a:spcPct val="0"/>
                </a:spcAft>
                <a:buFontTx/>
                <a:buNone/>
              </a:pPr>
              <a:t>12</a:t>
            </a:fld>
            <a:endParaRPr lang="en-GB"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11F73638-8A7C-4B26-9FAA-8EC1292FD783}"/>
              </a:ext>
            </a:extLst>
          </p:cNvPr>
          <p:cNvPicPr>
            <a:picLocks noChangeAspect="1"/>
          </p:cNvPicPr>
          <p:nvPr/>
        </p:nvPicPr>
        <p:blipFill>
          <a:blip r:embed="rId3"/>
          <a:stretch>
            <a:fillRect/>
          </a:stretch>
        </p:blipFill>
        <p:spPr>
          <a:xfrm>
            <a:off x="1159449" y="381000"/>
            <a:ext cx="7423731" cy="5920640"/>
          </a:xfrm>
          <a:prstGeom prst="rect">
            <a:avLst/>
          </a:prstGeom>
        </p:spPr>
      </p:pic>
    </p:spTree>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24B2B2DF-38D1-4B5B-B1E4-E05AE1229835}"/>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Tx Path</a:t>
            </a:r>
            <a:endParaRPr lang="en-US" altLang="en-US">
              <a:latin typeface="Intel Clear" panose="020B0604020203020204" pitchFamily="34" charset="0"/>
              <a:cs typeface="Intel Clear" panose="020B0604020203020204" pitchFamily="34" charset="0"/>
            </a:endParaRPr>
          </a:p>
        </p:txBody>
      </p:sp>
      <p:sp>
        <p:nvSpPr>
          <p:cNvPr id="32771" name="Rectangle 3">
            <a:extLst>
              <a:ext uri="{FF2B5EF4-FFF2-40B4-BE49-F238E27FC236}">
                <a16:creationId xmlns:a16="http://schemas.microsoft.com/office/drawing/2014/main" id="{20483A16-2E4F-4849-ABBD-BCC3F6190BA7}"/>
              </a:ext>
            </a:extLst>
          </p:cNvPr>
          <p:cNvSpPr>
            <a:spLocks noGrp="1"/>
          </p:cNvSpPr>
          <p:nvPr>
            <p:ph sz="quarter" idx="11"/>
          </p:nvPr>
        </p:nvSpPr>
        <p:spPr>
          <a:xfrm>
            <a:off x="319088" y="914400"/>
            <a:ext cx="8502650" cy="5029200"/>
          </a:xfrm>
        </p:spPr>
        <p:txBody>
          <a:bodyPr/>
          <a:lstStyle/>
          <a:p>
            <a:pPr eaLnBrk="1" hangingPunct="1">
              <a:lnSpc>
                <a:spcPct val="90000"/>
              </a:lnSpc>
            </a:pPr>
            <a:r>
              <a:rPr lang="en-GB" altLang="en-US" sz="1400"/>
              <a:t>A datastream is generated at a clock of 156.25 Mhz @ 256 bit when DataIn_ready is high. The datapattern is a combination of 4 60-bit Prbs-23 (each with their own starting value) and one 16-bit counterpattern.</a:t>
            </a:r>
          </a:p>
          <a:p>
            <a:pPr lvl="1" eaLnBrk="1" hangingPunct="1">
              <a:lnSpc>
                <a:spcPct val="90000"/>
              </a:lnSpc>
            </a:pPr>
            <a:r>
              <a:rPr lang="en-GB" altLang="en-US" sz="1100"/>
              <a:t>The 16-bit counterpattern is spread across the 4 lanes, 4 bits per lane. This is to make sure any deskew on the lanes would be immediately spotted.</a:t>
            </a:r>
          </a:p>
          <a:p>
            <a:pPr eaLnBrk="1" hangingPunct="1">
              <a:lnSpc>
                <a:spcPct val="90000"/>
              </a:lnSpc>
            </a:pPr>
            <a:r>
              <a:rPr lang="en-GB" altLang="en-US" sz="1400"/>
              <a:t>Since idle and alignment characters have to be inserted at regular intervals the data stream will be halted at regular intervals in order to insert the required idle and alignment characters. This is indicated by the Superlite II TX module by the DataIn_ready signal.</a:t>
            </a:r>
          </a:p>
          <a:p>
            <a:pPr eaLnBrk="1" hangingPunct="1">
              <a:lnSpc>
                <a:spcPct val="90000"/>
              </a:lnSpc>
            </a:pPr>
            <a:r>
              <a:rPr lang="en-GB" altLang="en-US" sz="1400">
                <a:solidFill>
                  <a:srgbClr val="00B050"/>
                </a:solidFill>
              </a:rPr>
              <a:t>In case XOFF is received from the Remote side the DataIn_Ready signal will be low to avoid any traffic being sent.</a:t>
            </a:r>
          </a:p>
          <a:p>
            <a:pPr eaLnBrk="1" hangingPunct="1">
              <a:lnSpc>
                <a:spcPct val="90000"/>
              </a:lnSpc>
            </a:pPr>
            <a:r>
              <a:rPr lang="en-GB" altLang="en-US" sz="1400"/>
              <a:t>Single biterrors can be inserted using inserterror input. As there is one PRBSGenerator per lane, the biterror insert will produce 4 bit-errors at a time in fact.</a:t>
            </a:r>
          </a:p>
          <a:p>
            <a:pPr eaLnBrk="1" hangingPunct="1">
              <a:lnSpc>
                <a:spcPct val="90000"/>
              </a:lnSpc>
            </a:pPr>
            <a:r>
              <a:rPr lang="en-GB" altLang="en-US" sz="1400"/>
              <a:t>This data is presented to the Superlite II Tx Module</a:t>
            </a:r>
          </a:p>
          <a:p>
            <a:pPr eaLnBrk="1" hangingPunct="1">
              <a:lnSpc>
                <a:spcPct val="90000"/>
              </a:lnSpc>
            </a:pPr>
            <a:r>
              <a:rPr lang="en-GB" altLang="en-US" sz="1400"/>
              <a:t>The data is written into the TxFifo using the 156.25 Mhz as write clock and using the DataIn_Valid as write-enable.</a:t>
            </a:r>
          </a:p>
          <a:p>
            <a:pPr eaLnBrk="1" hangingPunct="1">
              <a:lnSpc>
                <a:spcPct val="90000"/>
              </a:lnSpc>
            </a:pPr>
            <a:r>
              <a:rPr lang="en-GB" altLang="en-US" sz="1400"/>
              <a:t>The read clock for the TxFifo is the same 156.25 Mhz clock which is driven from the tx_clkout of the transceiver PHY</a:t>
            </a:r>
          </a:p>
          <a:p>
            <a:pPr eaLnBrk="1" hangingPunct="1">
              <a:lnSpc>
                <a:spcPct val="90000"/>
              </a:lnSpc>
            </a:pPr>
            <a:r>
              <a:rPr lang="en-GB" altLang="en-US" sz="1400"/>
              <a:t>During the intervals that readenable is deactivated, idle characters and the alignment characters will be inserted in the datastream which is fed to the 64b66b encoder blocks.</a:t>
            </a:r>
          </a:p>
          <a:p>
            <a:pPr eaLnBrk="1" hangingPunct="1">
              <a:lnSpc>
                <a:spcPct val="90000"/>
              </a:lnSpc>
            </a:pPr>
            <a:r>
              <a:rPr lang="en-GB" altLang="en-US" sz="1400"/>
              <a:t>If no valid data is present idle characters will be sent.</a:t>
            </a:r>
          </a:p>
          <a:p>
            <a:pPr eaLnBrk="1" hangingPunct="1">
              <a:lnSpc>
                <a:spcPct val="90000"/>
              </a:lnSpc>
            </a:pPr>
            <a:endParaRPr lang="en-GB" altLang="en-US" sz="1600"/>
          </a:p>
        </p:txBody>
      </p:sp>
      <p:sp>
        <p:nvSpPr>
          <p:cNvPr id="32772" name="Slide Number Placeholder 3">
            <a:extLst>
              <a:ext uri="{FF2B5EF4-FFF2-40B4-BE49-F238E27FC236}">
                <a16:creationId xmlns:a16="http://schemas.microsoft.com/office/drawing/2014/main" id="{C77A3933-2F78-42BB-9608-D1554792913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a:spcBef>
                <a:spcPct val="0"/>
              </a:spcBef>
              <a:buFontTx/>
              <a:buNone/>
            </a:pPr>
            <a:fld id="{DF6C2C75-14BD-4D24-A7C0-E3D0B07B57B0}" type="slidenum">
              <a:rPr lang="en-GB" altLang="en-US">
                <a:solidFill>
                  <a:schemeClr val="tx1"/>
                </a:solidFill>
                <a:latin typeface="Arial" panose="020B0604020202020204" pitchFamily="34" charset="0"/>
              </a:rPr>
              <a:pPr>
                <a:spcBef>
                  <a:spcPct val="0"/>
                </a:spcBef>
                <a:buFontTx/>
                <a:buNone/>
              </a:pPr>
              <a:t>13</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7C45D54D-1DFC-45C7-BD62-FAD546BEB0B3}"/>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Tx Path (continued)</a:t>
            </a:r>
            <a:endParaRPr lang="en-US" altLang="en-US">
              <a:latin typeface="Intel Clear" panose="020B0604020203020204" pitchFamily="34" charset="0"/>
              <a:cs typeface="Intel Clear" panose="020B0604020203020204" pitchFamily="34" charset="0"/>
            </a:endParaRPr>
          </a:p>
        </p:txBody>
      </p:sp>
      <p:sp>
        <p:nvSpPr>
          <p:cNvPr id="34819" name="Rectangle 3">
            <a:extLst>
              <a:ext uri="{FF2B5EF4-FFF2-40B4-BE49-F238E27FC236}">
                <a16:creationId xmlns:a16="http://schemas.microsoft.com/office/drawing/2014/main" id="{755DACC3-C0F1-4677-ABF7-D7BEB9CBB680}"/>
              </a:ext>
            </a:extLst>
          </p:cNvPr>
          <p:cNvSpPr>
            <a:spLocks noGrp="1"/>
          </p:cNvSpPr>
          <p:nvPr>
            <p:ph sz="quarter" idx="11"/>
          </p:nvPr>
        </p:nvSpPr>
        <p:spPr/>
        <p:txBody>
          <a:bodyPr/>
          <a:lstStyle/>
          <a:p>
            <a:pPr eaLnBrk="1" hangingPunct="1">
              <a:lnSpc>
                <a:spcPct val="90000"/>
              </a:lnSpc>
            </a:pPr>
            <a:r>
              <a:rPr lang="en-GB" altLang="en-US"/>
              <a:t>The 64b66 encoding is very straightforward : bits 65..64 are set to “10” for control data and “01” for data (so neutral disparity) </a:t>
            </a:r>
          </a:p>
          <a:p>
            <a:pPr eaLnBrk="1" hangingPunct="1">
              <a:lnSpc>
                <a:spcPct val="90000"/>
              </a:lnSpc>
            </a:pPr>
            <a:r>
              <a:rPr lang="en-GB" altLang="en-US"/>
              <a:t>In terms of idle character a value of “1C1C….1CBC” is being used. The alignment character is sent as the last control character. The lower 16 bits of this control word (at the alignment position) encodes the status of the link in addition to the alignment indication.</a:t>
            </a:r>
          </a:p>
          <a:p>
            <a:pPr eaLnBrk="1" hangingPunct="1">
              <a:lnSpc>
                <a:spcPct val="80000"/>
              </a:lnSpc>
            </a:pPr>
            <a:r>
              <a:rPr lang="en-GB" altLang="en-US">
                <a:solidFill>
                  <a:srgbClr val="00B050"/>
                </a:solidFill>
              </a:rPr>
              <a:t>If no local alignment has been found : the last control word sent is  “..7C7C”</a:t>
            </a:r>
          </a:p>
          <a:p>
            <a:pPr eaLnBrk="1" hangingPunct="1">
              <a:lnSpc>
                <a:spcPct val="80000"/>
              </a:lnSpc>
            </a:pPr>
            <a:r>
              <a:rPr lang="en-GB" altLang="en-US">
                <a:solidFill>
                  <a:srgbClr val="00B050"/>
                </a:solidFill>
              </a:rPr>
              <a:t>If local wordalignment has been found : the last control word sent is  “..FD7C”</a:t>
            </a:r>
          </a:p>
          <a:p>
            <a:pPr eaLnBrk="1" hangingPunct="1">
              <a:lnSpc>
                <a:spcPct val="80000"/>
              </a:lnSpc>
            </a:pPr>
            <a:r>
              <a:rPr lang="en-GB" altLang="en-US">
                <a:solidFill>
                  <a:srgbClr val="00B050"/>
                </a:solidFill>
              </a:rPr>
              <a:t>If XOFF is being sent to the remote side : the last control word sent is “..5C7C”</a:t>
            </a:r>
          </a:p>
          <a:p>
            <a:pPr eaLnBrk="1" hangingPunct="1">
              <a:lnSpc>
                <a:spcPct val="80000"/>
              </a:lnSpc>
            </a:pPr>
            <a:r>
              <a:rPr lang="en-GB" altLang="en-US">
                <a:solidFill>
                  <a:schemeClr val="accent4"/>
                </a:solidFill>
              </a:rPr>
              <a:t>Lane Alignment coding (B&lt;i&gt; is the byte)</a:t>
            </a:r>
          </a:p>
          <a:p>
            <a:pPr eaLnBrk="1" hangingPunct="1">
              <a:lnSpc>
                <a:spcPct val="80000"/>
              </a:lnSpc>
            </a:pPr>
            <a:endParaRPr lang="en-GB" altLang="en-US">
              <a:solidFill>
                <a:srgbClr val="00B050"/>
              </a:solidFill>
            </a:endParaRPr>
          </a:p>
          <a:p>
            <a:pPr eaLnBrk="1" hangingPunct="1">
              <a:lnSpc>
                <a:spcPct val="80000"/>
              </a:lnSpc>
            </a:pPr>
            <a:endParaRPr lang="en-GB" altLang="en-US">
              <a:solidFill>
                <a:srgbClr val="00B050"/>
              </a:solidFill>
            </a:endParaRPr>
          </a:p>
          <a:p>
            <a:pPr eaLnBrk="1" hangingPunct="1">
              <a:lnSpc>
                <a:spcPct val="80000"/>
              </a:lnSpc>
            </a:pPr>
            <a:endParaRPr lang="en-GB" altLang="en-US">
              <a:solidFill>
                <a:srgbClr val="00B050"/>
              </a:solidFill>
            </a:endParaRPr>
          </a:p>
          <a:p>
            <a:pPr eaLnBrk="1" hangingPunct="1">
              <a:lnSpc>
                <a:spcPct val="80000"/>
              </a:lnSpc>
            </a:pPr>
            <a:endParaRPr lang="en-GB" altLang="en-US">
              <a:solidFill>
                <a:srgbClr val="00B050"/>
              </a:solidFill>
            </a:endParaRPr>
          </a:p>
        </p:txBody>
      </p:sp>
      <p:sp>
        <p:nvSpPr>
          <p:cNvPr id="34820" name="Slide Number Placeholder 3">
            <a:extLst>
              <a:ext uri="{FF2B5EF4-FFF2-40B4-BE49-F238E27FC236}">
                <a16:creationId xmlns:a16="http://schemas.microsoft.com/office/drawing/2014/main" id="{1FDAE834-ADC7-47BC-BF07-6AB8F1AEC63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a:spcBef>
                <a:spcPct val="0"/>
              </a:spcBef>
              <a:buFontTx/>
              <a:buNone/>
            </a:pPr>
            <a:fld id="{AFFB6C68-C6D2-4F8F-AE5D-F8237A73509A}" type="slidenum">
              <a:rPr lang="en-GB" altLang="en-US">
                <a:solidFill>
                  <a:schemeClr val="tx1"/>
                </a:solidFill>
                <a:latin typeface="Arial" panose="020B0604020202020204" pitchFamily="34" charset="0"/>
              </a:rPr>
              <a:pPr>
                <a:spcBef>
                  <a:spcPct val="0"/>
                </a:spcBef>
                <a:buFontTx/>
                <a:buNone/>
              </a:pPr>
              <a:t>14</a:t>
            </a:fld>
            <a:endParaRPr lang="en-GB" altLang="en-US">
              <a:solidFill>
                <a:schemeClr val="tx1"/>
              </a:solidFill>
              <a:latin typeface="Arial" panose="020B0604020202020204" pitchFamily="34" charset="0"/>
            </a:endParaRPr>
          </a:p>
        </p:txBody>
      </p:sp>
      <p:graphicFrame>
        <p:nvGraphicFramePr>
          <p:cNvPr id="3" name="Table 2">
            <a:extLst>
              <a:ext uri="{FF2B5EF4-FFF2-40B4-BE49-F238E27FC236}">
                <a16:creationId xmlns:a16="http://schemas.microsoft.com/office/drawing/2014/main" id="{29D28CAC-8C94-4873-B00E-9C06EE30D3B2}"/>
              </a:ext>
            </a:extLst>
          </p:cNvPr>
          <p:cNvGraphicFramePr>
            <a:graphicFrameLocks noGrp="1"/>
          </p:cNvGraphicFramePr>
          <p:nvPr>
            <p:extLst>
              <p:ext uri="{D42A27DB-BD31-4B8C-83A1-F6EECF244321}">
                <p14:modId xmlns:p14="http://schemas.microsoft.com/office/powerpoint/2010/main" val="3166316610"/>
              </p:ext>
            </p:extLst>
          </p:nvPr>
        </p:nvGraphicFramePr>
        <p:xfrm>
          <a:off x="1066800" y="4800601"/>
          <a:ext cx="6781800" cy="471660"/>
        </p:xfrm>
        <a:graphic>
          <a:graphicData uri="http://schemas.openxmlformats.org/drawingml/2006/table">
            <a:tbl>
              <a:tblPr>
                <a:tableStyleId>{5C22544A-7EE6-4342-B048-85BDC9FD1C3A}</a:tableStyleId>
              </a:tblPr>
              <a:tblGrid>
                <a:gridCol w="1056708">
                  <a:extLst>
                    <a:ext uri="{9D8B030D-6E8A-4147-A177-3AD203B41FA5}">
                      <a16:colId xmlns:a16="http://schemas.microsoft.com/office/drawing/2014/main" val="2371482795"/>
                    </a:ext>
                  </a:extLst>
                </a:gridCol>
                <a:gridCol w="1302014">
                  <a:extLst>
                    <a:ext uri="{9D8B030D-6E8A-4147-A177-3AD203B41FA5}">
                      <a16:colId xmlns:a16="http://schemas.microsoft.com/office/drawing/2014/main" val="2717036805"/>
                    </a:ext>
                  </a:extLst>
                </a:gridCol>
                <a:gridCol w="724600">
                  <a:extLst>
                    <a:ext uri="{9D8B030D-6E8A-4147-A177-3AD203B41FA5}">
                      <a16:colId xmlns:a16="http://schemas.microsoft.com/office/drawing/2014/main" val="3274292418"/>
                    </a:ext>
                  </a:extLst>
                </a:gridCol>
                <a:gridCol w="724600">
                  <a:extLst>
                    <a:ext uri="{9D8B030D-6E8A-4147-A177-3AD203B41FA5}">
                      <a16:colId xmlns:a16="http://schemas.microsoft.com/office/drawing/2014/main" val="2227969440"/>
                    </a:ext>
                  </a:extLst>
                </a:gridCol>
                <a:gridCol w="724600">
                  <a:extLst>
                    <a:ext uri="{9D8B030D-6E8A-4147-A177-3AD203B41FA5}">
                      <a16:colId xmlns:a16="http://schemas.microsoft.com/office/drawing/2014/main" val="1546751625"/>
                    </a:ext>
                  </a:extLst>
                </a:gridCol>
                <a:gridCol w="724600">
                  <a:extLst>
                    <a:ext uri="{9D8B030D-6E8A-4147-A177-3AD203B41FA5}">
                      <a16:colId xmlns:a16="http://schemas.microsoft.com/office/drawing/2014/main" val="1441908506"/>
                    </a:ext>
                  </a:extLst>
                </a:gridCol>
                <a:gridCol w="800078">
                  <a:extLst>
                    <a:ext uri="{9D8B030D-6E8A-4147-A177-3AD203B41FA5}">
                      <a16:colId xmlns:a16="http://schemas.microsoft.com/office/drawing/2014/main" val="303230553"/>
                    </a:ext>
                  </a:extLst>
                </a:gridCol>
                <a:gridCol w="724600">
                  <a:extLst>
                    <a:ext uri="{9D8B030D-6E8A-4147-A177-3AD203B41FA5}">
                      <a16:colId xmlns:a16="http://schemas.microsoft.com/office/drawing/2014/main" val="2554070881"/>
                    </a:ext>
                  </a:extLst>
                </a:gridCol>
              </a:tblGrid>
              <a:tr h="162705">
                <a:tc>
                  <a:txBody>
                    <a:bodyPr/>
                    <a:lstStyle/>
                    <a:p>
                      <a:pPr algn="l" fontAlgn="b"/>
                      <a:r>
                        <a:rPr lang="en-GB" sz="1100" u="none" strike="noStrike">
                          <a:effectLst/>
                        </a:rPr>
                        <a:t> B7</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B6</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B5</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B4</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B3</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B2</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B1</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B0</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272217739"/>
                  </a:ext>
                </a:extLst>
              </a:tr>
              <a:tr h="294495">
                <a:tc>
                  <a:txBody>
                    <a:bodyPr/>
                    <a:lstStyle/>
                    <a:p>
                      <a:pPr algn="l" fontAlgn="b"/>
                      <a:r>
                        <a:rPr lang="en-GB" sz="1100" u="none" strike="noStrike">
                          <a:effectLst/>
                        </a:rPr>
                        <a:t> Lane Identity</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Latency Count Tx</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7C</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7C</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7C</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7C</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FD/5C/7C</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7C</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72807497"/>
                  </a:ext>
                </a:extLst>
              </a:tr>
            </a:tbl>
          </a:graphicData>
        </a:graphic>
      </p:graphicFrame>
    </p:spTree>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616C4D2E-1233-4483-A568-F132D684972C}"/>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Tx Path (continued)</a:t>
            </a:r>
            <a:endParaRPr lang="en-US" altLang="en-US">
              <a:latin typeface="Intel Clear" panose="020B0604020203020204" pitchFamily="34" charset="0"/>
              <a:cs typeface="Intel Clear" panose="020B0604020203020204" pitchFamily="34" charset="0"/>
            </a:endParaRPr>
          </a:p>
        </p:txBody>
      </p:sp>
      <p:sp>
        <p:nvSpPr>
          <p:cNvPr id="36867" name="Rectangle 3">
            <a:extLst>
              <a:ext uri="{FF2B5EF4-FFF2-40B4-BE49-F238E27FC236}">
                <a16:creationId xmlns:a16="http://schemas.microsoft.com/office/drawing/2014/main" id="{7D9272AB-0B64-40BA-81CE-5E672C2DFC65}"/>
              </a:ext>
            </a:extLst>
          </p:cNvPr>
          <p:cNvSpPr>
            <a:spLocks noGrp="1"/>
          </p:cNvSpPr>
          <p:nvPr>
            <p:ph sz="quarter" idx="11"/>
          </p:nvPr>
        </p:nvSpPr>
        <p:spPr/>
        <p:txBody>
          <a:bodyPr/>
          <a:lstStyle/>
          <a:p>
            <a:pPr eaLnBrk="1" hangingPunct="1">
              <a:lnSpc>
                <a:spcPct val="90000"/>
              </a:lnSpc>
            </a:pPr>
            <a:r>
              <a:rPr lang="en-GB" altLang="en-US"/>
              <a:t>The resulting 66-bit is sent to the Native PHY where the scrambler is enabled and the gearbox converts it from 66-bit to 64-bits PMA</a:t>
            </a:r>
          </a:p>
          <a:p>
            <a:pPr eaLnBrk="1" hangingPunct="1">
              <a:lnSpc>
                <a:spcPct val="90000"/>
              </a:lnSpc>
            </a:pPr>
            <a:r>
              <a:rPr lang="en-GB" altLang="en-US"/>
              <a:t>In order to make sure there is DC balance and enough transitions present on the serial links a selfsynchronizing scrambler is used, in this implementation the scrambler of the Enhanced PCS is used. The scrambler will scramble only the 64 databits (the framing bits on bits [65..64] are not scrambled since they are required for the framing. The polynomial used for the scrambler is 1 + x^39 + x^58 according to the IEEE.</a:t>
            </a:r>
          </a:p>
          <a:p>
            <a:pPr eaLnBrk="1" hangingPunct="1">
              <a:lnSpc>
                <a:spcPct val="90000"/>
              </a:lnSpc>
            </a:pPr>
            <a:r>
              <a:rPr lang="en-GB" altLang="en-US"/>
              <a:t>Finally the data is serialized in the Native PHY (using 64-bit serializer) and sent out as serial datastreams (10.3125 Gbps per lane).</a:t>
            </a:r>
          </a:p>
        </p:txBody>
      </p:sp>
      <p:sp>
        <p:nvSpPr>
          <p:cNvPr id="36868" name="Slide Number Placeholder 3">
            <a:extLst>
              <a:ext uri="{FF2B5EF4-FFF2-40B4-BE49-F238E27FC236}">
                <a16:creationId xmlns:a16="http://schemas.microsoft.com/office/drawing/2014/main" id="{9B643510-A0E4-41FA-8425-A1C9E497E38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a:spcBef>
                <a:spcPct val="0"/>
              </a:spcBef>
              <a:buFontTx/>
              <a:buNone/>
            </a:pPr>
            <a:fld id="{5BA06E29-1911-4F3B-9F43-C628A1ED60F5}" type="slidenum">
              <a:rPr lang="en-GB" altLang="en-US">
                <a:solidFill>
                  <a:schemeClr val="tx1"/>
                </a:solidFill>
                <a:latin typeface="Arial" panose="020B0604020202020204" pitchFamily="34" charset="0"/>
              </a:rPr>
              <a:pPr>
                <a:spcBef>
                  <a:spcPct val="0"/>
                </a:spcBef>
                <a:buFontTx/>
                <a:buNone/>
              </a:pPr>
              <a:t>15</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a:extLst>
              <a:ext uri="{FF2B5EF4-FFF2-40B4-BE49-F238E27FC236}">
                <a16:creationId xmlns:a16="http://schemas.microsoft.com/office/drawing/2014/main" id="{B22D39FE-954C-4CE3-A6CE-7C3E43438CB0}"/>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Rx Path</a:t>
            </a:r>
            <a:endParaRPr lang="en-US" altLang="en-US">
              <a:latin typeface="Intel Clear" panose="020B0604020203020204" pitchFamily="34" charset="0"/>
              <a:cs typeface="Intel Clear" panose="020B0604020203020204" pitchFamily="34" charset="0"/>
            </a:endParaRPr>
          </a:p>
        </p:txBody>
      </p:sp>
      <p:sp>
        <p:nvSpPr>
          <p:cNvPr id="38915" name="Rectangle 3">
            <a:extLst>
              <a:ext uri="{FF2B5EF4-FFF2-40B4-BE49-F238E27FC236}">
                <a16:creationId xmlns:a16="http://schemas.microsoft.com/office/drawing/2014/main" id="{DCC88FE8-F176-4BFC-B308-23A9B464262B}"/>
              </a:ext>
            </a:extLst>
          </p:cNvPr>
          <p:cNvSpPr>
            <a:spLocks noGrp="1"/>
          </p:cNvSpPr>
          <p:nvPr>
            <p:ph idx="1"/>
          </p:nvPr>
        </p:nvSpPr>
        <p:spPr>
          <a:xfrm>
            <a:off x="381000" y="1066800"/>
            <a:ext cx="8331200" cy="4953000"/>
          </a:xfrm>
        </p:spPr>
        <p:txBody>
          <a:bodyPr/>
          <a:lstStyle/>
          <a:p>
            <a:pPr eaLnBrk="1" hangingPunct="1">
              <a:lnSpc>
                <a:spcPct val="80000"/>
              </a:lnSpc>
            </a:pPr>
            <a:r>
              <a:rPr lang="en-GB" altLang="en-US"/>
              <a:t>After deserialization the data is presented to the Rx Block Synchronizer inside the Native PHY where it will automatically align on the incoming valid 66 bit words.</a:t>
            </a:r>
          </a:p>
          <a:p>
            <a:pPr eaLnBrk="1" hangingPunct="1">
              <a:lnSpc>
                <a:spcPct val="80000"/>
              </a:lnSpc>
            </a:pPr>
            <a:r>
              <a:rPr lang="en-GB" altLang="en-US"/>
              <a:t>This is all happening on all lanes at the same time and everything is clocked based on the recovered clock of channel 0. The phasecompensation FIFOs inside the 10G PCS will be used to make sure lanes 1 to 4 have the right phaserelationship. Note that the recovered clock on lanes 1 to 4 are the same frequency as lane 0 but have a different phase relationship, hence the need for the phasecompensation FIFOs.</a:t>
            </a:r>
            <a:endParaRPr lang="en-US" altLang="en-US"/>
          </a:p>
        </p:txBody>
      </p:sp>
      <p:sp>
        <p:nvSpPr>
          <p:cNvPr id="38916" name="Slide Number Placeholder 3">
            <a:extLst>
              <a:ext uri="{FF2B5EF4-FFF2-40B4-BE49-F238E27FC236}">
                <a16:creationId xmlns:a16="http://schemas.microsoft.com/office/drawing/2014/main" id="{55617A3D-1CE8-471F-95C2-6B80D6FEE739}"/>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a:spcBef>
                <a:spcPct val="0"/>
              </a:spcBef>
              <a:buFontTx/>
              <a:buNone/>
            </a:pPr>
            <a:fld id="{D76DBED0-1A54-44D2-AAB2-6A99721E9B50}" type="slidenum">
              <a:rPr lang="en-GB" altLang="en-US">
                <a:solidFill>
                  <a:schemeClr val="tx1"/>
                </a:solidFill>
                <a:latin typeface="Arial" panose="020B0604020202020204" pitchFamily="34" charset="0"/>
              </a:rPr>
              <a:pPr>
                <a:spcBef>
                  <a:spcPct val="0"/>
                </a:spcBef>
                <a:buFontTx/>
                <a:buNone/>
              </a:pPr>
              <a:t>16</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a:extLst>
              <a:ext uri="{FF2B5EF4-FFF2-40B4-BE49-F238E27FC236}">
                <a16:creationId xmlns:a16="http://schemas.microsoft.com/office/drawing/2014/main" id="{E89FA38B-F210-40D3-9ADB-FED73C10D271}"/>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Rx Path (continued)</a:t>
            </a:r>
            <a:endParaRPr lang="en-US" altLang="en-US">
              <a:latin typeface="Intel Clear" panose="020B0604020203020204" pitchFamily="34" charset="0"/>
              <a:cs typeface="Intel Clear" panose="020B0604020203020204" pitchFamily="34" charset="0"/>
            </a:endParaRPr>
          </a:p>
        </p:txBody>
      </p:sp>
      <p:sp>
        <p:nvSpPr>
          <p:cNvPr id="40963" name="Rectangle 3">
            <a:extLst>
              <a:ext uri="{FF2B5EF4-FFF2-40B4-BE49-F238E27FC236}">
                <a16:creationId xmlns:a16="http://schemas.microsoft.com/office/drawing/2014/main" id="{700181B1-7CDF-4631-9666-F946CD88BFAF}"/>
              </a:ext>
            </a:extLst>
          </p:cNvPr>
          <p:cNvSpPr>
            <a:spLocks noGrp="1"/>
          </p:cNvSpPr>
          <p:nvPr>
            <p:ph idx="1"/>
          </p:nvPr>
        </p:nvSpPr>
        <p:spPr>
          <a:xfrm>
            <a:off x="381000" y="914400"/>
            <a:ext cx="8331200" cy="5257800"/>
          </a:xfrm>
        </p:spPr>
        <p:txBody>
          <a:bodyPr/>
          <a:lstStyle/>
          <a:p>
            <a:pPr eaLnBrk="1" hangingPunct="1">
              <a:lnSpc>
                <a:spcPct val="80000"/>
              </a:lnSpc>
            </a:pPr>
            <a:endParaRPr lang="en-GB" altLang="en-US"/>
          </a:p>
          <a:p>
            <a:pPr eaLnBrk="1" hangingPunct="1">
              <a:lnSpc>
                <a:spcPct val="80000"/>
              </a:lnSpc>
            </a:pPr>
            <a:r>
              <a:rPr lang="en-GB" altLang="en-US"/>
              <a:t>Based on the position of the alignment word, the delay for each lane is measured, the statemachine inside the Rx_path_deskew module will use the information of that measured delay to control a special Rx FIFO signal “rx_fifo_rd_en” on all RxFIFO’s inside the Native PHY to deskew all the lanes.</a:t>
            </a:r>
          </a:p>
          <a:p>
            <a:pPr eaLnBrk="1" hangingPunct="1">
              <a:lnSpc>
                <a:spcPct val="80000"/>
              </a:lnSpc>
            </a:pPr>
            <a:r>
              <a:rPr lang="en-GB" altLang="en-US"/>
              <a:t>Once lane alignment is achieved the 256-bit combined data in addition with a data valid signal will be sent to the data verifier.</a:t>
            </a:r>
          </a:p>
          <a:p>
            <a:pPr eaLnBrk="1" hangingPunct="1">
              <a:lnSpc>
                <a:spcPct val="80000"/>
              </a:lnSpc>
            </a:pPr>
            <a:r>
              <a:rPr lang="en-GB" altLang="en-US"/>
              <a:t>Here PRBS and counterverification will take place and single biterrors will be counted.</a:t>
            </a:r>
          </a:p>
          <a:p>
            <a:pPr eaLnBrk="1" hangingPunct="1">
              <a:lnSpc>
                <a:spcPct val="80000"/>
              </a:lnSpc>
            </a:pPr>
            <a:r>
              <a:rPr lang="en-GB" altLang="en-US"/>
              <a:t>Prbslocked is asserted when 128 consecutive valid Prbs-23 60-bit words have been received on each of the lanes and de-asserted when 128 consecutive non-valid Prbs-23 60-bit words have been received.</a:t>
            </a:r>
          </a:p>
          <a:p>
            <a:pPr eaLnBrk="1" hangingPunct="1">
              <a:lnSpc>
                <a:spcPct val="80000"/>
              </a:lnSpc>
            </a:pPr>
            <a:r>
              <a:rPr lang="en-GB" altLang="en-US"/>
              <a:t>Countlocked is asserted when 128 consecutive valid 16-bit counter words have been received on the parts of the lanes they were received.</a:t>
            </a:r>
          </a:p>
          <a:p>
            <a:pPr eaLnBrk="1" hangingPunct="1">
              <a:lnSpc>
                <a:spcPct val="80000"/>
              </a:lnSpc>
            </a:pPr>
            <a:r>
              <a:rPr lang="en-GB" altLang="en-US"/>
              <a:t>There are 4 60 bit PRBS Verifiers (one for every lane) and 1 16-bit CountVerifiers to validate the 256 bit data.</a:t>
            </a:r>
          </a:p>
        </p:txBody>
      </p:sp>
      <p:sp>
        <p:nvSpPr>
          <p:cNvPr id="40964" name="Slide Number Placeholder 3">
            <a:extLst>
              <a:ext uri="{FF2B5EF4-FFF2-40B4-BE49-F238E27FC236}">
                <a16:creationId xmlns:a16="http://schemas.microsoft.com/office/drawing/2014/main" id="{B0737B31-889F-448D-BF14-B157C02E06CD}"/>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a:spcBef>
                <a:spcPct val="0"/>
              </a:spcBef>
              <a:buFontTx/>
              <a:buNone/>
            </a:pPr>
            <a:fld id="{68A2747E-526F-4865-9F6B-399900E36CEF}" type="slidenum">
              <a:rPr lang="en-GB" altLang="en-US">
                <a:solidFill>
                  <a:schemeClr val="tx1"/>
                </a:solidFill>
                <a:latin typeface="Arial" panose="020B0604020202020204" pitchFamily="34" charset="0"/>
              </a:rPr>
              <a:pPr>
                <a:spcBef>
                  <a:spcPct val="0"/>
                </a:spcBef>
                <a:buFontTx/>
                <a:buNone/>
              </a:pPr>
              <a:t>17</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a:extLst>
              <a:ext uri="{FF2B5EF4-FFF2-40B4-BE49-F238E27FC236}">
                <a16:creationId xmlns:a16="http://schemas.microsoft.com/office/drawing/2014/main" id="{00607117-5A9D-402F-BB4F-9FC6549CEC49}"/>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Rx Path (continued)</a:t>
            </a:r>
            <a:endParaRPr lang="en-US" altLang="en-US">
              <a:latin typeface="Intel Clear" panose="020B0604020203020204" pitchFamily="34" charset="0"/>
              <a:cs typeface="Intel Clear" panose="020B0604020203020204" pitchFamily="34" charset="0"/>
            </a:endParaRPr>
          </a:p>
        </p:txBody>
      </p:sp>
      <p:sp>
        <p:nvSpPr>
          <p:cNvPr id="43011" name="Rectangle 3">
            <a:extLst>
              <a:ext uri="{FF2B5EF4-FFF2-40B4-BE49-F238E27FC236}">
                <a16:creationId xmlns:a16="http://schemas.microsoft.com/office/drawing/2014/main" id="{214A1D4F-6B66-44CE-995C-27F78776B2BA}"/>
              </a:ext>
            </a:extLst>
          </p:cNvPr>
          <p:cNvSpPr>
            <a:spLocks noGrp="1"/>
          </p:cNvSpPr>
          <p:nvPr>
            <p:ph idx="1"/>
          </p:nvPr>
        </p:nvSpPr>
        <p:spPr>
          <a:xfrm>
            <a:off x="381000" y="1066800"/>
            <a:ext cx="8331200" cy="4953000"/>
          </a:xfrm>
        </p:spPr>
        <p:txBody>
          <a:bodyPr/>
          <a:lstStyle/>
          <a:p>
            <a:pPr eaLnBrk="1" hangingPunct="1">
              <a:lnSpc>
                <a:spcPct val="90000"/>
              </a:lnSpc>
            </a:pPr>
            <a:r>
              <a:rPr lang="en-GB" altLang="en-US" dirty="0"/>
              <a:t>The V3 version adds an additional Rx State machine to the logic to determine the local Rx state and it depends on the incoming “alignment” control word</a:t>
            </a:r>
            <a:endParaRPr lang="en-GB" altLang="en-US" sz="1200" dirty="0"/>
          </a:p>
          <a:p>
            <a:pPr eaLnBrk="1" hangingPunct="1">
              <a:lnSpc>
                <a:spcPct val="90000"/>
              </a:lnSpc>
            </a:pPr>
            <a:r>
              <a:rPr lang="en-GB" altLang="en-US" dirty="0">
                <a:solidFill>
                  <a:srgbClr val="00B050"/>
                </a:solidFill>
              </a:rPr>
              <a:t>If last control word received is “…FD7C” it means the remote side has reached </a:t>
            </a:r>
            <a:r>
              <a:rPr lang="en-GB" altLang="en-US" dirty="0" err="1">
                <a:solidFill>
                  <a:srgbClr val="00B050"/>
                </a:solidFill>
              </a:rPr>
              <a:t>Wordalignment</a:t>
            </a:r>
            <a:r>
              <a:rPr lang="en-GB" altLang="en-US" dirty="0">
                <a:solidFill>
                  <a:srgbClr val="00B050"/>
                </a:solidFill>
              </a:rPr>
              <a:t>, if local side also has reached </a:t>
            </a:r>
            <a:r>
              <a:rPr lang="en-GB" altLang="en-US" dirty="0" err="1">
                <a:solidFill>
                  <a:srgbClr val="00B050"/>
                </a:solidFill>
              </a:rPr>
              <a:t>wordalignment</a:t>
            </a:r>
            <a:r>
              <a:rPr lang="en-GB" altLang="en-US" dirty="0">
                <a:solidFill>
                  <a:srgbClr val="00B050"/>
                </a:solidFill>
              </a:rPr>
              <a:t> this results in Linkup to be asserted, indicating that both sides are up and running. This can be used as the trigger to sent data across e.g.</a:t>
            </a:r>
          </a:p>
          <a:p>
            <a:pPr eaLnBrk="1" hangingPunct="1">
              <a:lnSpc>
                <a:spcPct val="90000"/>
              </a:lnSpc>
            </a:pPr>
            <a:r>
              <a:rPr lang="en-GB" altLang="en-US" dirty="0">
                <a:solidFill>
                  <a:srgbClr val="00B050"/>
                </a:solidFill>
              </a:rPr>
              <a:t>If last control word received is “…5C7C” it means an XOFF has been received from the remote side, this will be forwarded to the local transmitter to stop generating traffic on the local </a:t>
            </a:r>
            <a:r>
              <a:rPr lang="en-GB" altLang="en-US">
                <a:solidFill>
                  <a:srgbClr val="00B050"/>
                </a:solidFill>
              </a:rPr>
              <a:t>side.</a:t>
            </a:r>
          </a:p>
          <a:p>
            <a:pPr eaLnBrk="1" hangingPunct="1">
              <a:lnSpc>
                <a:spcPct val="90000"/>
              </a:lnSpc>
            </a:pPr>
            <a:r>
              <a:rPr lang="en-GB" altLang="en-US">
                <a:solidFill>
                  <a:srgbClr val="00B050"/>
                </a:solidFill>
              </a:rPr>
              <a:t>(See Flow chart on next slide for more details)</a:t>
            </a:r>
          </a:p>
          <a:p>
            <a:pPr eaLnBrk="1" hangingPunct="1">
              <a:lnSpc>
                <a:spcPct val="90000"/>
              </a:lnSpc>
            </a:pPr>
            <a:endParaRPr lang="en-GB" altLang="en-US" dirty="0">
              <a:solidFill>
                <a:srgbClr val="00B050"/>
              </a:solidFill>
            </a:endParaRPr>
          </a:p>
        </p:txBody>
      </p:sp>
      <p:sp>
        <p:nvSpPr>
          <p:cNvPr id="43012" name="Slide Number Placeholder 3">
            <a:extLst>
              <a:ext uri="{FF2B5EF4-FFF2-40B4-BE49-F238E27FC236}">
                <a16:creationId xmlns:a16="http://schemas.microsoft.com/office/drawing/2014/main" id="{F8F3B25F-3614-4828-B6A4-C4025F6137A3}"/>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6D20712C-CB7B-4CE7-AC6D-132FD2D0F270}" type="slidenum">
              <a:rPr lang="en-GB" altLang="en-US" smtClean="0">
                <a:solidFill>
                  <a:schemeClr val="tx1"/>
                </a:solidFill>
                <a:latin typeface="Arial" panose="020B0604020202020204" pitchFamily="34" charset="0"/>
              </a:rPr>
              <a:pPr fontAlgn="base">
                <a:spcBef>
                  <a:spcPct val="0"/>
                </a:spcBef>
                <a:spcAft>
                  <a:spcPct val="0"/>
                </a:spcAft>
                <a:buFontTx/>
                <a:buNone/>
              </a:pPr>
              <a:t>18</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65402498"/>
      </p:ext>
    </p:extLst>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26E35194-060C-4FBE-828E-5DB846701F9E}"/>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Control Characters used in combination with XOFF</a:t>
            </a:r>
            <a:endParaRPr lang="en-US" altLang="en-US">
              <a:latin typeface="Intel Clear" panose="020B0604020203020204" pitchFamily="34" charset="0"/>
              <a:cs typeface="Intel Clear" panose="020B0604020203020204" pitchFamily="34" charset="0"/>
            </a:endParaRPr>
          </a:p>
        </p:txBody>
      </p:sp>
      <p:sp>
        <p:nvSpPr>
          <p:cNvPr id="34820" name="Slide Number Placeholder 3">
            <a:extLst>
              <a:ext uri="{FF2B5EF4-FFF2-40B4-BE49-F238E27FC236}">
                <a16:creationId xmlns:a16="http://schemas.microsoft.com/office/drawing/2014/main" id="{2C307DDF-366F-476A-BBBB-E93D341DFF2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C4BF638F-6964-4E3A-BB1E-8A45A750BCA8}" type="slidenum">
              <a:rPr lang="en-GB" altLang="en-US" smtClean="0">
                <a:solidFill>
                  <a:schemeClr val="tx1"/>
                </a:solidFill>
                <a:latin typeface="Arial" panose="020B0604020202020204" pitchFamily="34" charset="0"/>
              </a:rPr>
              <a:pPr fontAlgn="base">
                <a:spcBef>
                  <a:spcPct val="0"/>
                </a:spcBef>
                <a:spcAft>
                  <a:spcPct val="0"/>
                </a:spcAft>
                <a:buFontTx/>
                <a:buNone/>
              </a:pPr>
              <a:t>19</a:t>
            </a:fld>
            <a:endParaRPr lang="en-GB"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9C37B9B9-C3A7-4927-AF02-190E7CDF05A4}"/>
              </a:ext>
            </a:extLst>
          </p:cNvPr>
          <p:cNvPicPr>
            <a:picLocks noChangeAspect="1"/>
          </p:cNvPicPr>
          <p:nvPr/>
        </p:nvPicPr>
        <p:blipFill>
          <a:blip r:embed="rId3"/>
          <a:stretch>
            <a:fillRect/>
          </a:stretch>
        </p:blipFill>
        <p:spPr>
          <a:xfrm>
            <a:off x="1346819" y="699650"/>
            <a:ext cx="6447188" cy="5745600"/>
          </a:xfrm>
          <a:prstGeom prst="rect">
            <a:avLst/>
          </a:prstGeom>
        </p:spPr>
      </p:pic>
    </p:spTree>
    <p:extLst>
      <p:ext uri="{BB962C8B-B14F-4D97-AF65-F5344CB8AC3E}">
        <p14:creationId xmlns:p14="http://schemas.microsoft.com/office/powerpoint/2010/main" val="1366539584"/>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646000DC-8697-4607-857E-77FFEAE121CB}"/>
              </a:ext>
            </a:extLst>
          </p:cNvPr>
          <p:cNvSpPr>
            <a:spLocks noGrp="1"/>
          </p:cNvSpPr>
          <p:nvPr>
            <p:ph type="title"/>
          </p:nvPr>
        </p:nvSpPr>
        <p:spPr/>
        <p:txBody>
          <a:bodyPr/>
          <a:lstStyle/>
          <a:p>
            <a:pPr eaLnBrk="1" hangingPunct="1"/>
            <a:r>
              <a:rPr lang="en-US" altLang="en-US">
                <a:latin typeface="Intel Clear" panose="020B0604020203020204" pitchFamily="34" charset="0"/>
                <a:cs typeface="Intel Clear" panose="020B0604020203020204" pitchFamily="34" charset="0"/>
              </a:rPr>
              <a:t>Introduction &amp; Motivation</a:t>
            </a:r>
          </a:p>
        </p:txBody>
      </p:sp>
      <p:sp>
        <p:nvSpPr>
          <p:cNvPr id="14339" name="Rectangle 3">
            <a:extLst>
              <a:ext uri="{FF2B5EF4-FFF2-40B4-BE49-F238E27FC236}">
                <a16:creationId xmlns:a16="http://schemas.microsoft.com/office/drawing/2014/main" id="{89537E0F-0446-4CF1-B084-06E6FA4005FE}"/>
              </a:ext>
            </a:extLst>
          </p:cNvPr>
          <p:cNvSpPr>
            <a:spLocks noGrp="1"/>
          </p:cNvSpPr>
          <p:nvPr>
            <p:ph sz="quarter" idx="11"/>
          </p:nvPr>
        </p:nvSpPr>
        <p:spPr>
          <a:xfrm>
            <a:off x="318294" y="990600"/>
            <a:ext cx="8504237" cy="4876800"/>
          </a:xfrm>
        </p:spPr>
        <p:txBody>
          <a:bodyPr/>
          <a:lstStyle/>
          <a:p>
            <a:pPr eaLnBrk="1" hangingPunct="1">
              <a:lnSpc>
                <a:spcPct val="90000"/>
              </a:lnSpc>
            </a:pPr>
            <a:r>
              <a:rPr lang="en-GB" altLang="en-US" dirty="0"/>
              <a:t>This design illustrates how to use the </a:t>
            </a:r>
            <a:r>
              <a:rPr lang="en-GB" altLang="en-US" dirty="0" err="1"/>
              <a:t>Superlite</a:t>
            </a:r>
            <a:r>
              <a:rPr lang="en-GB" altLang="en-US" dirty="0"/>
              <a:t> II V4 concept </a:t>
            </a:r>
            <a:r>
              <a:rPr lang="en-GB" altLang="en-US"/>
              <a:t>on Arria10 GX</a:t>
            </a:r>
            <a:endParaRPr lang="en-GB" altLang="en-US" dirty="0"/>
          </a:p>
          <a:p>
            <a:pPr eaLnBrk="1" hangingPunct="1">
              <a:lnSpc>
                <a:spcPct val="90000"/>
              </a:lnSpc>
            </a:pPr>
            <a:r>
              <a:rPr lang="en-GB" altLang="en-US" dirty="0"/>
              <a:t>The V4 version of </a:t>
            </a:r>
            <a:r>
              <a:rPr lang="en-GB" altLang="en-US" dirty="0" err="1"/>
              <a:t>Superlite</a:t>
            </a:r>
            <a:r>
              <a:rPr lang="en-GB" altLang="en-US" dirty="0"/>
              <a:t> II is based on the V2+V3 version</a:t>
            </a:r>
            <a:r>
              <a:rPr lang="en-GB" altLang="en-US"/>
              <a:t>. </a:t>
            </a:r>
          </a:p>
          <a:p>
            <a:pPr eaLnBrk="1" hangingPunct="1">
              <a:lnSpc>
                <a:spcPct val="90000"/>
              </a:lnSpc>
            </a:pPr>
            <a:r>
              <a:rPr lang="en-GB" altLang="en-US"/>
              <a:t>The </a:t>
            </a:r>
            <a:r>
              <a:rPr lang="en-GB" altLang="en-US" dirty="0"/>
              <a:t>V2 version uses a valid signal in combination with the transmit data and there is also a ready signal provided which can potentially halt the transmit traffic for a short interval (based on filling level of Transmit FIFO). This interface is equivalent to the Avalon Streaming Interface.</a:t>
            </a:r>
          </a:p>
          <a:p>
            <a:pPr eaLnBrk="1" hangingPunct="1">
              <a:lnSpc>
                <a:spcPct val="90000"/>
              </a:lnSpc>
            </a:pPr>
            <a:r>
              <a:rPr lang="en-GB" altLang="en-US" dirty="0"/>
              <a:t>The V3 version adds additional functionality : </a:t>
            </a:r>
          </a:p>
          <a:p>
            <a:pPr lvl="1" eaLnBrk="1" hangingPunct="1">
              <a:lnSpc>
                <a:spcPct val="90000"/>
              </a:lnSpc>
            </a:pPr>
            <a:r>
              <a:rPr lang="en-GB" altLang="en-US" dirty="0">
                <a:solidFill>
                  <a:schemeClr val="accent1"/>
                </a:solidFill>
              </a:rPr>
              <a:t>Link information is exchanged between the local and remote side and results in a </a:t>
            </a:r>
            <a:r>
              <a:rPr lang="en-GB" altLang="en-US" dirty="0" err="1">
                <a:solidFill>
                  <a:schemeClr val="accent1"/>
                </a:solidFill>
              </a:rPr>
              <a:t>LinkUp</a:t>
            </a:r>
            <a:r>
              <a:rPr lang="en-GB" altLang="en-US" dirty="0">
                <a:solidFill>
                  <a:schemeClr val="accent1"/>
                </a:solidFill>
              </a:rPr>
              <a:t> when both local and remote side are aligned.</a:t>
            </a:r>
          </a:p>
          <a:p>
            <a:pPr lvl="1" eaLnBrk="1" hangingPunct="1">
              <a:lnSpc>
                <a:spcPct val="90000"/>
              </a:lnSpc>
            </a:pPr>
            <a:r>
              <a:rPr lang="en-GB" altLang="en-US" dirty="0">
                <a:solidFill>
                  <a:schemeClr val="accent1"/>
                </a:solidFill>
              </a:rPr>
              <a:t>XOFF is used in order to allow for backpressure or Flow Control: ask remote side to stop sending traffic (when local side e.g. is not capable of receiving the data).</a:t>
            </a:r>
          </a:p>
          <a:p>
            <a:pPr lvl="1" eaLnBrk="1" hangingPunct="1">
              <a:lnSpc>
                <a:spcPct val="90000"/>
              </a:lnSpc>
            </a:pPr>
            <a:r>
              <a:rPr lang="en-GB" altLang="en-US" dirty="0">
                <a:solidFill>
                  <a:schemeClr val="accent1"/>
                </a:solidFill>
              </a:rPr>
              <a:t>Because of the exchanges between local and remote side the protocol is now a fully bidirectional protocol (V1 and V2 versions could be used fully </a:t>
            </a:r>
            <a:r>
              <a:rPr lang="en-GB" altLang="en-US">
                <a:solidFill>
                  <a:schemeClr val="accent1"/>
                </a:solidFill>
              </a:rPr>
              <a:t>unidirectional)</a:t>
            </a:r>
            <a:endParaRPr lang="en-GB" altLang="en-US" dirty="0">
              <a:solidFill>
                <a:schemeClr val="accent1"/>
              </a:solidFill>
            </a:endParaRPr>
          </a:p>
        </p:txBody>
      </p:sp>
      <p:sp>
        <p:nvSpPr>
          <p:cNvPr id="14340" name="Slide Number Placeholder 3">
            <a:extLst>
              <a:ext uri="{FF2B5EF4-FFF2-40B4-BE49-F238E27FC236}">
                <a16:creationId xmlns:a16="http://schemas.microsoft.com/office/drawing/2014/main" id="{8A41B69B-4C2A-447D-9552-261E793B0AB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A1FA26F8-11D8-40A8-B5BA-EFF221D44B35}" type="slidenum">
              <a:rPr lang="en-GB" altLang="en-US" smtClean="0">
                <a:solidFill>
                  <a:schemeClr val="tx1"/>
                </a:solidFill>
                <a:latin typeface="Arial" panose="020B0604020202020204" pitchFamily="34" charset="0"/>
              </a:rPr>
              <a:pPr fontAlgn="base">
                <a:spcBef>
                  <a:spcPct val="0"/>
                </a:spcBef>
                <a:spcAft>
                  <a:spcPct val="0"/>
                </a:spcAft>
                <a:buFontTx/>
                <a:buNone/>
              </a:pPr>
              <a:t>2</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93DFF262-177A-4BA4-BFE7-19C8B12316EE}"/>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Transceiver Configuration (1/4)</a:t>
            </a:r>
            <a:endParaRPr lang="en-US" altLang="en-US">
              <a:latin typeface="Intel Clear" panose="020B0604020203020204" pitchFamily="34" charset="0"/>
              <a:cs typeface="Intel Clear" panose="020B0604020203020204" pitchFamily="34" charset="0"/>
            </a:endParaRPr>
          </a:p>
        </p:txBody>
      </p:sp>
      <p:sp>
        <p:nvSpPr>
          <p:cNvPr id="45059" name="Rectangle 3">
            <a:extLst>
              <a:ext uri="{FF2B5EF4-FFF2-40B4-BE49-F238E27FC236}">
                <a16:creationId xmlns:a16="http://schemas.microsoft.com/office/drawing/2014/main" id="{56726A60-8271-49C5-A645-78A5B32E14FA}"/>
              </a:ext>
            </a:extLst>
          </p:cNvPr>
          <p:cNvSpPr>
            <a:spLocks noGrp="1"/>
          </p:cNvSpPr>
          <p:nvPr>
            <p:ph sz="quarter" idx="11"/>
          </p:nvPr>
        </p:nvSpPr>
        <p:spPr>
          <a:xfrm>
            <a:off x="495300" y="990600"/>
            <a:ext cx="8413750" cy="4886325"/>
          </a:xfrm>
        </p:spPr>
        <p:txBody>
          <a:bodyPr/>
          <a:lstStyle/>
          <a:p>
            <a:pPr eaLnBrk="1" hangingPunct="1"/>
            <a:r>
              <a:rPr lang="en-GB" altLang="en-US"/>
              <a:t>A 4 lanes Duplex Native PHY is selected. Using 10G PCS (Enhanced PCS), 66 bit FPGA interface width, 40 bit PCS/PMA width and a datarate of 10312.5 Mbps from a 644.53125 Mhz referenceclock.</a:t>
            </a:r>
            <a:endParaRPr lang="en-GB" altLang="en-US" sz="2000">
              <a:solidFill>
                <a:schemeClr val="hlink"/>
              </a:solidFill>
            </a:endParaRPr>
          </a:p>
        </p:txBody>
      </p:sp>
      <p:sp>
        <p:nvSpPr>
          <p:cNvPr id="45060" name="Slide Number Placeholder 3">
            <a:extLst>
              <a:ext uri="{FF2B5EF4-FFF2-40B4-BE49-F238E27FC236}">
                <a16:creationId xmlns:a16="http://schemas.microsoft.com/office/drawing/2014/main" id="{A4BE8877-5A10-414F-BDC9-3A5799FB212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a:spcBef>
                <a:spcPct val="0"/>
              </a:spcBef>
              <a:buFontTx/>
              <a:buNone/>
            </a:pPr>
            <a:fld id="{B220D259-AAFD-4E0C-8B90-3D1C0EDAF684}" type="slidenum">
              <a:rPr lang="en-GB" altLang="en-US">
                <a:solidFill>
                  <a:schemeClr val="tx1"/>
                </a:solidFill>
                <a:latin typeface="Arial" panose="020B0604020202020204" pitchFamily="34" charset="0"/>
              </a:rPr>
              <a:pPr>
                <a:spcBef>
                  <a:spcPct val="0"/>
                </a:spcBef>
                <a:buFontTx/>
                <a:buNone/>
              </a:pPr>
              <a:t>20</a:t>
            </a:fld>
            <a:endParaRPr lang="en-GB" altLang="en-US">
              <a:solidFill>
                <a:schemeClr val="tx1"/>
              </a:solidFill>
              <a:latin typeface="Arial" panose="020B0604020202020204" pitchFamily="34" charset="0"/>
            </a:endParaRPr>
          </a:p>
        </p:txBody>
      </p:sp>
      <p:pic>
        <p:nvPicPr>
          <p:cNvPr id="45061" name="Picture 9">
            <a:extLst>
              <a:ext uri="{FF2B5EF4-FFF2-40B4-BE49-F238E27FC236}">
                <a16:creationId xmlns:a16="http://schemas.microsoft.com/office/drawing/2014/main" id="{EB444FC7-167A-42A3-94DD-0CA447C1731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80075" y="1747838"/>
            <a:ext cx="2767013" cy="2400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5063" name="Picture 3">
            <a:extLst>
              <a:ext uri="{FF2B5EF4-FFF2-40B4-BE49-F238E27FC236}">
                <a16:creationId xmlns:a16="http://schemas.microsoft.com/office/drawing/2014/main" id="{D56D83FD-3792-43AE-BE9B-A746A14D1B2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9425" y="1889125"/>
            <a:ext cx="4737100" cy="469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a:extLst>
              <a:ext uri="{FF2B5EF4-FFF2-40B4-BE49-F238E27FC236}">
                <a16:creationId xmlns:a16="http://schemas.microsoft.com/office/drawing/2014/main" id="{622276B0-245D-42D6-82A3-6BE5F35BBADF}"/>
              </a:ext>
            </a:extLst>
          </p:cNvPr>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Transceiver Configuration (2/4)</a:t>
            </a:r>
            <a:endParaRPr lang="en-US" altLang="en-US">
              <a:latin typeface="Intel Clear" panose="020B0604020203020204" pitchFamily="34" charset="0"/>
              <a:cs typeface="Intel Clear" panose="020B0604020203020204" pitchFamily="34" charset="0"/>
            </a:endParaRPr>
          </a:p>
        </p:txBody>
      </p:sp>
      <p:sp>
        <p:nvSpPr>
          <p:cNvPr id="41987" name="Rectangle 3">
            <a:extLst>
              <a:ext uri="{FF2B5EF4-FFF2-40B4-BE49-F238E27FC236}">
                <a16:creationId xmlns:a16="http://schemas.microsoft.com/office/drawing/2014/main" id="{0AA953F9-1705-4123-93CE-2993BB1E8EF4}"/>
              </a:ext>
            </a:extLst>
          </p:cNvPr>
          <p:cNvSpPr>
            <a:spLocks noGrp="1" noChangeArrowheads="1"/>
          </p:cNvSpPr>
          <p:nvPr>
            <p:ph sz="quarter" idx="11"/>
          </p:nvPr>
        </p:nvSpPr>
        <p:spPr/>
        <p:txBody>
          <a:bodyPr/>
          <a:lstStyle/>
          <a:p>
            <a:r>
              <a:rPr lang="en-GB" altLang="en-US"/>
              <a:t>In order to use the Rx FIFO for deskewing the lanes the optional signal “rx_enh_fifo_rd_en” must be enabled (the other fifo status signals are optional).</a:t>
            </a:r>
          </a:p>
          <a:p>
            <a:r>
              <a:rPr lang="en-GB" altLang="en-US"/>
              <a:t>RX FIFO mode should be set to “Basic”</a:t>
            </a:r>
          </a:p>
        </p:txBody>
      </p:sp>
      <p:sp>
        <p:nvSpPr>
          <p:cNvPr id="41988" name="Slide Number Placeholder 3">
            <a:extLst>
              <a:ext uri="{FF2B5EF4-FFF2-40B4-BE49-F238E27FC236}">
                <a16:creationId xmlns:a16="http://schemas.microsoft.com/office/drawing/2014/main" id="{E382A03D-3009-43F8-88BB-59591D12FE2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96A2272A-6CE1-46D9-A25F-D21D7011D6E3}" type="slidenum">
              <a:rPr lang="en-GB" altLang="en-US" smtClean="0">
                <a:solidFill>
                  <a:schemeClr val="tx1"/>
                </a:solidFill>
                <a:latin typeface="Arial" panose="020B0604020202020204" pitchFamily="34" charset="0"/>
              </a:rPr>
              <a:pPr fontAlgn="base">
                <a:spcBef>
                  <a:spcPct val="0"/>
                </a:spcBef>
                <a:spcAft>
                  <a:spcPct val="0"/>
                </a:spcAft>
                <a:buFontTx/>
                <a:buNone/>
              </a:pPr>
              <a:t>21</a:t>
            </a:fld>
            <a:endParaRPr lang="en-GB"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AFBFC976-376A-4C7F-BDF9-16875B49CA03}"/>
              </a:ext>
            </a:extLst>
          </p:cNvPr>
          <p:cNvPicPr>
            <a:picLocks noChangeAspect="1"/>
          </p:cNvPicPr>
          <p:nvPr/>
        </p:nvPicPr>
        <p:blipFill>
          <a:blip r:embed="rId3"/>
          <a:stretch>
            <a:fillRect/>
          </a:stretch>
        </p:blipFill>
        <p:spPr>
          <a:xfrm>
            <a:off x="228600" y="2389866"/>
            <a:ext cx="4142857" cy="3076190"/>
          </a:xfrm>
          <a:prstGeom prst="rect">
            <a:avLst/>
          </a:prstGeom>
        </p:spPr>
      </p:pic>
      <p:pic>
        <p:nvPicPr>
          <p:cNvPr id="3" name="Picture 2">
            <a:extLst>
              <a:ext uri="{FF2B5EF4-FFF2-40B4-BE49-F238E27FC236}">
                <a16:creationId xmlns:a16="http://schemas.microsoft.com/office/drawing/2014/main" id="{C78FA197-454B-41A9-A61D-FC66FB553B27}"/>
              </a:ext>
            </a:extLst>
          </p:cNvPr>
          <p:cNvPicPr>
            <a:picLocks noChangeAspect="1"/>
          </p:cNvPicPr>
          <p:nvPr/>
        </p:nvPicPr>
        <p:blipFill>
          <a:blip r:embed="rId4"/>
          <a:stretch>
            <a:fillRect/>
          </a:stretch>
        </p:blipFill>
        <p:spPr>
          <a:xfrm>
            <a:off x="4584708" y="2389866"/>
            <a:ext cx="4133333" cy="3571429"/>
          </a:xfrm>
          <a:prstGeom prst="rect">
            <a:avLst/>
          </a:prstGeom>
        </p:spPr>
      </p:pic>
    </p:spTree>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a:extLst>
              <a:ext uri="{FF2B5EF4-FFF2-40B4-BE49-F238E27FC236}">
                <a16:creationId xmlns:a16="http://schemas.microsoft.com/office/drawing/2014/main" id="{622276B0-245D-42D6-82A3-6BE5F35BBADF}"/>
              </a:ext>
            </a:extLst>
          </p:cNvPr>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Transceiver Configuration (3/4)</a:t>
            </a:r>
            <a:endParaRPr lang="en-US" altLang="en-US">
              <a:latin typeface="Intel Clear" panose="020B0604020203020204" pitchFamily="34" charset="0"/>
              <a:cs typeface="Intel Clear" panose="020B0604020203020204" pitchFamily="34" charset="0"/>
            </a:endParaRPr>
          </a:p>
        </p:txBody>
      </p:sp>
      <p:sp>
        <p:nvSpPr>
          <p:cNvPr id="41987" name="Rectangle 3">
            <a:extLst>
              <a:ext uri="{FF2B5EF4-FFF2-40B4-BE49-F238E27FC236}">
                <a16:creationId xmlns:a16="http://schemas.microsoft.com/office/drawing/2014/main" id="{0AA953F9-1705-4123-93CE-2993BB1E8EF4}"/>
              </a:ext>
            </a:extLst>
          </p:cNvPr>
          <p:cNvSpPr>
            <a:spLocks noGrp="1" noChangeArrowheads="1"/>
          </p:cNvSpPr>
          <p:nvPr>
            <p:ph sz="quarter" idx="11"/>
          </p:nvPr>
        </p:nvSpPr>
        <p:spPr/>
        <p:txBody>
          <a:bodyPr/>
          <a:lstStyle/>
          <a:p>
            <a:r>
              <a:rPr lang="en-GB" altLang="en-US"/>
              <a:t>Tx Scrambler (with Seed pattern shown below) and Rx Descrambler should be enabled. </a:t>
            </a:r>
          </a:p>
          <a:p>
            <a:r>
              <a:rPr lang="en-GB" altLang="en-US"/>
              <a:t>Block Sync should be enabled.</a:t>
            </a:r>
          </a:p>
        </p:txBody>
      </p:sp>
      <p:sp>
        <p:nvSpPr>
          <p:cNvPr id="41988" name="Slide Number Placeholder 3">
            <a:extLst>
              <a:ext uri="{FF2B5EF4-FFF2-40B4-BE49-F238E27FC236}">
                <a16:creationId xmlns:a16="http://schemas.microsoft.com/office/drawing/2014/main" id="{E382A03D-3009-43F8-88BB-59591D12FE2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96A2272A-6CE1-46D9-A25F-D21D7011D6E3}" type="slidenum">
              <a:rPr lang="en-GB" altLang="en-US" smtClean="0">
                <a:solidFill>
                  <a:schemeClr val="tx1"/>
                </a:solidFill>
                <a:latin typeface="Arial" panose="020B0604020202020204" pitchFamily="34" charset="0"/>
              </a:rPr>
              <a:pPr fontAlgn="base">
                <a:spcBef>
                  <a:spcPct val="0"/>
                </a:spcBef>
                <a:spcAft>
                  <a:spcPct val="0"/>
                </a:spcAft>
                <a:buFontTx/>
                <a:buNone/>
              </a:pPr>
              <a:t>22</a:t>
            </a:fld>
            <a:endParaRPr lang="en-GB" altLang="en-US">
              <a:solidFill>
                <a:schemeClr val="tx1"/>
              </a:solidFill>
              <a:latin typeface="Arial" panose="020B0604020202020204" pitchFamily="34" charset="0"/>
            </a:endParaRPr>
          </a:p>
        </p:txBody>
      </p:sp>
      <p:pic>
        <p:nvPicPr>
          <p:cNvPr id="5" name="Picture 4">
            <a:extLst>
              <a:ext uri="{FF2B5EF4-FFF2-40B4-BE49-F238E27FC236}">
                <a16:creationId xmlns:a16="http://schemas.microsoft.com/office/drawing/2014/main" id="{2F83F821-301E-45E7-9ABC-09446C320A67}"/>
              </a:ext>
            </a:extLst>
          </p:cNvPr>
          <p:cNvPicPr>
            <a:picLocks noChangeAspect="1"/>
          </p:cNvPicPr>
          <p:nvPr/>
        </p:nvPicPr>
        <p:blipFill>
          <a:blip r:embed="rId3"/>
          <a:stretch>
            <a:fillRect/>
          </a:stretch>
        </p:blipFill>
        <p:spPr>
          <a:xfrm>
            <a:off x="2030952" y="2667000"/>
            <a:ext cx="4809524" cy="990476"/>
          </a:xfrm>
          <a:prstGeom prst="rect">
            <a:avLst/>
          </a:prstGeom>
        </p:spPr>
      </p:pic>
      <p:pic>
        <p:nvPicPr>
          <p:cNvPr id="6" name="Picture 5">
            <a:extLst>
              <a:ext uri="{FF2B5EF4-FFF2-40B4-BE49-F238E27FC236}">
                <a16:creationId xmlns:a16="http://schemas.microsoft.com/office/drawing/2014/main" id="{F8476547-64B1-423B-9B95-A4567A52CA73}"/>
              </a:ext>
            </a:extLst>
          </p:cNvPr>
          <p:cNvPicPr>
            <a:picLocks noChangeAspect="1"/>
          </p:cNvPicPr>
          <p:nvPr/>
        </p:nvPicPr>
        <p:blipFill>
          <a:blip r:embed="rId4"/>
          <a:stretch>
            <a:fillRect/>
          </a:stretch>
        </p:blipFill>
        <p:spPr>
          <a:xfrm>
            <a:off x="2030952" y="4025506"/>
            <a:ext cx="2847619" cy="742857"/>
          </a:xfrm>
          <a:prstGeom prst="rect">
            <a:avLst/>
          </a:prstGeom>
        </p:spPr>
      </p:pic>
    </p:spTree>
    <p:extLst>
      <p:ext uri="{BB962C8B-B14F-4D97-AF65-F5344CB8AC3E}">
        <p14:creationId xmlns:p14="http://schemas.microsoft.com/office/powerpoint/2010/main" val="2479767088"/>
      </p:ext>
    </p:extLst>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a:extLst>
              <a:ext uri="{FF2B5EF4-FFF2-40B4-BE49-F238E27FC236}">
                <a16:creationId xmlns:a16="http://schemas.microsoft.com/office/drawing/2014/main" id="{86B45A2F-08A7-4C59-89C9-D504F700CBB6}"/>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Transceiver Configuration (4/4)</a:t>
            </a:r>
            <a:endParaRPr lang="en-US" altLang="en-US">
              <a:latin typeface="Intel Clear" panose="020B0604020203020204" pitchFamily="34" charset="0"/>
              <a:cs typeface="Intel Clear" panose="020B0604020203020204" pitchFamily="34" charset="0"/>
            </a:endParaRPr>
          </a:p>
        </p:txBody>
      </p:sp>
      <p:sp>
        <p:nvSpPr>
          <p:cNvPr id="49155" name="Rectangle 3">
            <a:extLst>
              <a:ext uri="{FF2B5EF4-FFF2-40B4-BE49-F238E27FC236}">
                <a16:creationId xmlns:a16="http://schemas.microsoft.com/office/drawing/2014/main" id="{5C95371A-042F-4CB1-B720-5BBCF3D57613}"/>
              </a:ext>
            </a:extLst>
          </p:cNvPr>
          <p:cNvSpPr>
            <a:spLocks noGrp="1"/>
          </p:cNvSpPr>
          <p:nvPr>
            <p:ph sz="quarter" idx="11"/>
          </p:nvPr>
        </p:nvSpPr>
        <p:spPr/>
        <p:txBody>
          <a:bodyPr/>
          <a:lstStyle/>
          <a:p>
            <a:pPr eaLnBrk="1" hangingPunct="1"/>
            <a:r>
              <a:rPr lang="en-GB" altLang="en-US"/>
              <a:t>To enable a full set of debug capabilities (including Toolkit functionality) all the options as shown below are enabled. Note that in a final design these are not all mandatory and can be disabled to save resources.</a:t>
            </a:r>
          </a:p>
        </p:txBody>
      </p:sp>
      <p:sp>
        <p:nvSpPr>
          <p:cNvPr id="49156" name="Slide Number Placeholder 3">
            <a:extLst>
              <a:ext uri="{FF2B5EF4-FFF2-40B4-BE49-F238E27FC236}">
                <a16:creationId xmlns:a16="http://schemas.microsoft.com/office/drawing/2014/main" id="{85A240F8-4CB9-4021-A725-C9B10822EA1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a:spcBef>
                <a:spcPct val="0"/>
              </a:spcBef>
              <a:buFontTx/>
              <a:buNone/>
            </a:pPr>
            <a:fld id="{B0B0DEB3-55DA-4F40-B2B3-5CD1CFAD6AD6}" type="slidenum">
              <a:rPr lang="en-GB" altLang="en-US">
                <a:solidFill>
                  <a:schemeClr val="tx1"/>
                </a:solidFill>
                <a:latin typeface="Arial" panose="020B0604020202020204" pitchFamily="34" charset="0"/>
              </a:rPr>
              <a:pPr>
                <a:spcBef>
                  <a:spcPct val="0"/>
                </a:spcBef>
                <a:buFontTx/>
                <a:buNone/>
              </a:pPr>
              <a:t>23</a:t>
            </a:fld>
            <a:endParaRPr lang="en-GB" altLang="en-US">
              <a:solidFill>
                <a:schemeClr val="tx1"/>
              </a:solidFill>
              <a:latin typeface="Arial" panose="020B0604020202020204" pitchFamily="34" charset="0"/>
            </a:endParaRPr>
          </a:p>
        </p:txBody>
      </p:sp>
      <p:pic>
        <p:nvPicPr>
          <p:cNvPr id="49157" name="Picture 6">
            <a:extLst>
              <a:ext uri="{FF2B5EF4-FFF2-40B4-BE49-F238E27FC236}">
                <a16:creationId xmlns:a16="http://schemas.microsoft.com/office/drawing/2014/main" id="{1111D9D5-9190-442D-B06A-BC80708EC9F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2286000"/>
            <a:ext cx="4648200" cy="4086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a:extLst>
              <a:ext uri="{FF2B5EF4-FFF2-40B4-BE49-F238E27FC236}">
                <a16:creationId xmlns:a16="http://schemas.microsoft.com/office/drawing/2014/main" id="{0FF59AFD-92B0-4083-93A8-3AC333D71E10}"/>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ATX PLL Configuration</a:t>
            </a:r>
            <a:endParaRPr lang="en-US" altLang="en-US">
              <a:latin typeface="Intel Clear" panose="020B0604020203020204" pitchFamily="34" charset="0"/>
              <a:cs typeface="Intel Clear" panose="020B0604020203020204" pitchFamily="34" charset="0"/>
            </a:endParaRPr>
          </a:p>
        </p:txBody>
      </p:sp>
      <p:sp>
        <p:nvSpPr>
          <p:cNvPr id="51203" name="Slide Number Placeholder 3">
            <a:extLst>
              <a:ext uri="{FF2B5EF4-FFF2-40B4-BE49-F238E27FC236}">
                <a16:creationId xmlns:a16="http://schemas.microsoft.com/office/drawing/2014/main" id="{E072E6FC-C736-4FB8-AA21-5334D1F345ED}"/>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a:spcBef>
                <a:spcPct val="0"/>
              </a:spcBef>
              <a:buFontTx/>
              <a:buNone/>
            </a:pPr>
            <a:fld id="{46D0C74F-A8E7-4D0D-9792-E9CFE2497DE0}" type="slidenum">
              <a:rPr lang="en-GB" altLang="en-US">
                <a:solidFill>
                  <a:schemeClr val="tx1"/>
                </a:solidFill>
                <a:latin typeface="Arial" panose="020B0604020202020204" pitchFamily="34" charset="0"/>
              </a:rPr>
              <a:pPr>
                <a:spcBef>
                  <a:spcPct val="0"/>
                </a:spcBef>
                <a:buFontTx/>
                <a:buNone/>
              </a:pPr>
              <a:t>24</a:t>
            </a:fld>
            <a:endParaRPr lang="en-GB" altLang="en-US">
              <a:solidFill>
                <a:schemeClr val="tx1"/>
              </a:solidFill>
              <a:latin typeface="Arial" panose="020B0604020202020204" pitchFamily="34" charset="0"/>
            </a:endParaRPr>
          </a:p>
        </p:txBody>
      </p:sp>
      <p:pic>
        <p:nvPicPr>
          <p:cNvPr id="51204" name="Picture 6">
            <a:extLst>
              <a:ext uri="{FF2B5EF4-FFF2-40B4-BE49-F238E27FC236}">
                <a16:creationId xmlns:a16="http://schemas.microsoft.com/office/drawing/2014/main" id="{2014F96B-B09A-4999-9D3D-243E797C7F0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066800"/>
            <a:ext cx="5210175" cy="4991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a:extLst>
              <a:ext uri="{FF2B5EF4-FFF2-40B4-BE49-F238E27FC236}">
                <a16:creationId xmlns:a16="http://schemas.microsoft.com/office/drawing/2014/main" id="{8C8D8C97-8EC2-4952-933A-2999A8DB112B}"/>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Transceiver TX Reset Controller </a:t>
            </a:r>
            <a:endParaRPr lang="en-US" altLang="en-US">
              <a:latin typeface="Intel Clear" panose="020B0604020203020204" pitchFamily="34" charset="0"/>
              <a:cs typeface="Intel Clear" panose="020B0604020203020204" pitchFamily="34" charset="0"/>
            </a:endParaRPr>
          </a:p>
        </p:txBody>
      </p:sp>
      <p:sp>
        <p:nvSpPr>
          <p:cNvPr id="53251" name="Rectangle 3">
            <a:extLst>
              <a:ext uri="{FF2B5EF4-FFF2-40B4-BE49-F238E27FC236}">
                <a16:creationId xmlns:a16="http://schemas.microsoft.com/office/drawing/2014/main" id="{3F4014E8-4F2F-46C0-828D-D363D002C861}"/>
              </a:ext>
            </a:extLst>
          </p:cNvPr>
          <p:cNvSpPr>
            <a:spLocks noGrp="1"/>
          </p:cNvSpPr>
          <p:nvPr>
            <p:ph sz="quarter" idx="11"/>
          </p:nvPr>
        </p:nvSpPr>
        <p:spPr>
          <a:xfrm>
            <a:off x="457200" y="1066800"/>
            <a:ext cx="4038600" cy="4886325"/>
          </a:xfrm>
        </p:spPr>
        <p:txBody>
          <a:bodyPr/>
          <a:lstStyle/>
          <a:p>
            <a:pPr eaLnBrk="1" hangingPunct="1">
              <a:lnSpc>
                <a:spcPct val="90000"/>
              </a:lnSpc>
            </a:pPr>
            <a:r>
              <a:rPr lang="en-GB" altLang="en-US"/>
              <a:t> </a:t>
            </a:r>
          </a:p>
          <a:p>
            <a:pPr eaLnBrk="1" hangingPunct="1">
              <a:lnSpc>
                <a:spcPct val="90000"/>
              </a:lnSpc>
            </a:pPr>
            <a:r>
              <a:rPr lang="en-GB" altLang="en-US"/>
              <a:t>Uses the recommended timings </a:t>
            </a:r>
          </a:p>
          <a:p>
            <a:pPr eaLnBrk="1" hangingPunct="1">
              <a:lnSpc>
                <a:spcPct val="90000"/>
              </a:lnSpc>
            </a:pPr>
            <a:r>
              <a:rPr lang="en-GB" altLang="en-US"/>
              <a:t>Note that the Reset controllers work in combination with the TRS (Transceiver Reset Sequencer) which is automatically inserted by Quartus in the design (transparent to the user).</a:t>
            </a:r>
          </a:p>
        </p:txBody>
      </p:sp>
      <p:sp>
        <p:nvSpPr>
          <p:cNvPr id="53252" name="Slide Number Placeholder 3">
            <a:extLst>
              <a:ext uri="{FF2B5EF4-FFF2-40B4-BE49-F238E27FC236}">
                <a16:creationId xmlns:a16="http://schemas.microsoft.com/office/drawing/2014/main" id="{2396A7FD-B43B-4C7C-8F5F-64F090E68E1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a:spcBef>
                <a:spcPct val="0"/>
              </a:spcBef>
              <a:buFontTx/>
              <a:buNone/>
            </a:pPr>
            <a:fld id="{70C8F0A5-6F85-4E89-BE3D-DABA70FCBB44}" type="slidenum">
              <a:rPr lang="en-GB" altLang="en-US">
                <a:solidFill>
                  <a:schemeClr val="tx1"/>
                </a:solidFill>
                <a:latin typeface="Arial" panose="020B0604020202020204" pitchFamily="34" charset="0"/>
              </a:rPr>
              <a:pPr>
                <a:spcBef>
                  <a:spcPct val="0"/>
                </a:spcBef>
                <a:buFontTx/>
                <a:buNone/>
              </a:pPr>
              <a:t>25</a:t>
            </a:fld>
            <a:endParaRPr lang="en-GB" altLang="en-US">
              <a:solidFill>
                <a:schemeClr val="tx1"/>
              </a:solidFill>
              <a:latin typeface="Arial" panose="020B0604020202020204" pitchFamily="34" charset="0"/>
            </a:endParaRPr>
          </a:p>
        </p:txBody>
      </p:sp>
      <p:pic>
        <p:nvPicPr>
          <p:cNvPr id="53253" name="Picture 2">
            <a:extLst>
              <a:ext uri="{FF2B5EF4-FFF2-40B4-BE49-F238E27FC236}">
                <a16:creationId xmlns:a16="http://schemas.microsoft.com/office/drawing/2014/main" id="{659FA95D-D5AD-41EC-AF0F-C2284A2436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1295400"/>
            <a:ext cx="3352800" cy="4886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a:extLst>
              <a:ext uri="{FF2B5EF4-FFF2-40B4-BE49-F238E27FC236}">
                <a16:creationId xmlns:a16="http://schemas.microsoft.com/office/drawing/2014/main" id="{324F01D2-0724-4B3B-BB87-82C7BB0731E5}"/>
              </a:ext>
            </a:extLst>
          </p:cNvPr>
          <p:cNvSpPr>
            <a:spLocks noGrp="1" noChangeArrowheads="1"/>
          </p:cNvSpPr>
          <p:nvPr>
            <p:ph type="title"/>
          </p:nvPr>
        </p:nvSpPr>
        <p:spPr>
          <a:xfrm>
            <a:off x="488950" y="401638"/>
            <a:ext cx="4768850" cy="779462"/>
          </a:xfrm>
        </p:spPr>
        <p:txBody>
          <a:bodyPr/>
          <a:lstStyle/>
          <a:p>
            <a:r>
              <a:rPr lang="en-GB" altLang="en-US">
                <a:latin typeface="Intel Clear" panose="020B0604020203020204" pitchFamily="34" charset="0"/>
                <a:cs typeface="Intel Clear" panose="020B0604020203020204" pitchFamily="34" charset="0"/>
              </a:rPr>
              <a:t>Transceiver Rx Reset Controller </a:t>
            </a:r>
            <a:endParaRPr lang="en-US" altLang="en-US">
              <a:latin typeface="Intel Clear" panose="020B0604020203020204" pitchFamily="34" charset="0"/>
              <a:cs typeface="Intel Clear" panose="020B0604020203020204" pitchFamily="34" charset="0"/>
            </a:endParaRPr>
          </a:p>
        </p:txBody>
      </p:sp>
      <p:sp>
        <p:nvSpPr>
          <p:cNvPr id="48131" name="Content Placeholder 1">
            <a:extLst>
              <a:ext uri="{FF2B5EF4-FFF2-40B4-BE49-F238E27FC236}">
                <a16:creationId xmlns:a16="http://schemas.microsoft.com/office/drawing/2014/main" id="{9E6307A4-8CA5-4BCD-934B-5EFA82EBB257}"/>
              </a:ext>
            </a:extLst>
          </p:cNvPr>
          <p:cNvSpPr>
            <a:spLocks noGrp="1" noChangeArrowheads="1"/>
          </p:cNvSpPr>
          <p:nvPr>
            <p:ph sz="quarter" idx="11"/>
          </p:nvPr>
        </p:nvSpPr>
        <p:spPr>
          <a:xfrm>
            <a:off x="488950" y="1374775"/>
            <a:ext cx="4692650" cy="4886325"/>
          </a:xfrm>
        </p:spPr>
        <p:txBody>
          <a:bodyPr/>
          <a:lstStyle/>
          <a:p>
            <a:r>
              <a:rPr lang="en-GB" altLang="en-US"/>
              <a:t>Starts from Arria10 default settings </a:t>
            </a:r>
          </a:p>
          <a:p>
            <a:r>
              <a:rPr lang="en-GB" altLang="en-US"/>
              <a:t>Increase default value of rx_digitalreset to 40000 ns or higher</a:t>
            </a:r>
          </a:p>
          <a:p>
            <a:endParaRPr lang="en-GB" altLang="en-US"/>
          </a:p>
        </p:txBody>
      </p:sp>
      <p:sp>
        <p:nvSpPr>
          <p:cNvPr id="48132" name="Slide Number Placeholder 3">
            <a:extLst>
              <a:ext uri="{FF2B5EF4-FFF2-40B4-BE49-F238E27FC236}">
                <a16:creationId xmlns:a16="http://schemas.microsoft.com/office/drawing/2014/main" id="{8FAE8CA6-0CB8-488D-9485-2D08F45D6ED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590053ED-3D2E-4815-A04C-89A381B13965}" type="slidenum">
              <a:rPr lang="en-GB" altLang="en-US" smtClean="0">
                <a:solidFill>
                  <a:schemeClr val="tx1"/>
                </a:solidFill>
                <a:latin typeface="Arial" panose="020B0604020202020204" pitchFamily="34" charset="0"/>
              </a:rPr>
              <a:pPr fontAlgn="base">
                <a:spcBef>
                  <a:spcPct val="0"/>
                </a:spcBef>
                <a:spcAft>
                  <a:spcPct val="0"/>
                </a:spcAft>
                <a:buFontTx/>
                <a:buNone/>
              </a:pPr>
              <a:t>26</a:t>
            </a:fld>
            <a:endParaRPr lang="en-GB" altLang="en-US">
              <a:solidFill>
                <a:schemeClr val="tx1"/>
              </a:solidFill>
              <a:latin typeface="Arial" panose="020B0604020202020204" pitchFamily="34" charset="0"/>
            </a:endParaRPr>
          </a:p>
        </p:txBody>
      </p:sp>
      <p:pic>
        <p:nvPicPr>
          <p:cNvPr id="48133" name="Picture 1">
            <a:extLst>
              <a:ext uri="{FF2B5EF4-FFF2-40B4-BE49-F238E27FC236}">
                <a16:creationId xmlns:a16="http://schemas.microsoft.com/office/drawing/2014/main" id="{440CA5D6-2B71-48FD-97F4-6C7D6B57A9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5388" y="60325"/>
            <a:ext cx="4000500" cy="617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a:extLst>
              <a:ext uri="{FF2B5EF4-FFF2-40B4-BE49-F238E27FC236}">
                <a16:creationId xmlns:a16="http://schemas.microsoft.com/office/drawing/2014/main" id="{3B8AEF0A-9751-4972-9855-B474FC87F4C0}"/>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Reconfig Management Interface.</a:t>
            </a:r>
            <a:endParaRPr lang="en-US" altLang="en-US">
              <a:latin typeface="Intel Clear" panose="020B0604020203020204" pitchFamily="34" charset="0"/>
              <a:cs typeface="Intel Clear" panose="020B0604020203020204" pitchFamily="34" charset="0"/>
            </a:endParaRPr>
          </a:p>
        </p:txBody>
      </p:sp>
      <p:sp>
        <p:nvSpPr>
          <p:cNvPr id="57347" name="Rectangle 3">
            <a:extLst>
              <a:ext uri="{FF2B5EF4-FFF2-40B4-BE49-F238E27FC236}">
                <a16:creationId xmlns:a16="http://schemas.microsoft.com/office/drawing/2014/main" id="{2B8E0767-4655-45DB-9ACE-22DE21A6A1B6}"/>
              </a:ext>
            </a:extLst>
          </p:cNvPr>
          <p:cNvSpPr>
            <a:spLocks noGrp="1"/>
          </p:cNvSpPr>
          <p:nvPr>
            <p:ph sz="quarter" idx="11"/>
          </p:nvPr>
        </p:nvSpPr>
        <p:spPr/>
        <p:txBody>
          <a:bodyPr/>
          <a:lstStyle/>
          <a:p>
            <a:pPr eaLnBrk="1" hangingPunct="1">
              <a:lnSpc>
                <a:spcPct val="90000"/>
              </a:lnSpc>
            </a:pPr>
            <a:r>
              <a:rPr lang="en-GB" altLang="en-US"/>
              <a:t>The Native PHY as well as the ATX PLL have an Avalon MM Interface which allow full control of the register space of the transceiver and the ATX PLL.</a:t>
            </a:r>
          </a:p>
          <a:p>
            <a:pPr eaLnBrk="1" hangingPunct="1">
              <a:lnSpc>
                <a:spcPct val="90000"/>
              </a:lnSpc>
            </a:pPr>
            <a:r>
              <a:rPr lang="en-GB" altLang="en-US"/>
              <a:t>The AVMM used for the Native PHY is using shared addressing for all channels and provides one interface to the .QSYS system.</a:t>
            </a:r>
          </a:p>
          <a:p>
            <a:pPr eaLnBrk="1" hangingPunct="1">
              <a:lnSpc>
                <a:spcPct val="90000"/>
              </a:lnSpc>
            </a:pPr>
            <a:r>
              <a:rPr lang="en-GB" altLang="en-US"/>
              <a:t>The AVMM used for the ATX PLL provides another separate interface to the .QSYS system.</a:t>
            </a:r>
          </a:p>
          <a:p>
            <a:pPr eaLnBrk="1" hangingPunct="1">
              <a:lnSpc>
                <a:spcPct val="90000"/>
              </a:lnSpc>
            </a:pPr>
            <a:r>
              <a:rPr lang="en-GB" altLang="en-US"/>
              <a:t>This design is using a QSYS system which transparently maps the AMM interfaces to the Native PHY and the ATX PLL.</a:t>
            </a:r>
          </a:p>
          <a:p>
            <a:pPr eaLnBrk="1" hangingPunct="1">
              <a:lnSpc>
                <a:spcPct val="90000"/>
              </a:lnSpc>
            </a:pPr>
            <a:r>
              <a:rPr lang="en-GB" altLang="en-US"/>
              <a:t>The component created for this in QSYS is called “reconfig_mgmt” and the reconfig_mgmt_hw.tcl file included in the project describes it’s implementation. </a:t>
            </a:r>
          </a:p>
          <a:p>
            <a:pPr eaLnBrk="1" hangingPunct="1">
              <a:lnSpc>
                <a:spcPct val="90000"/>
              </a:lnSpc>
            </a:pPr>
            <a:r>
              <a:rPr lang="en-GB" altLang="en-US"/>
              <a:t>You can verify it’s content by editing the reconfig_mgmt component.</a:t>
            </a:r>
          </a:p>
        </p:txBody>
      </p:sp>
      <p:sp>
        <p:nvSpPr>
          <p:cNvPr id="57348" name="Slide Number Placeholder 3">
            <a:extLst>
              <a:ext uri="{FF2B5EF4-FFF2-40B4-BE49-F238E27FC236}">
                <a16:creationId xmlns:a16="http://schemas.microsoft.com/office/drawing/2014/main" id="{DC36629A-0B71-4D3A-AF50-E8CC5B00CF9C}"/>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a:spcBef>
                <a:spcPct val="0"/>
              </a:spcBef>
              <a:buFontTx/>
              <a:buNone/>
            </a:pPr>
            <a:fld id="{6C9ED603-BE87-43C5-9FA8-8A2F96FD1851}" type="slidenum">
              <a:rPr lang="en-GB" altLang="en-US">
                <a:solidFill>
                  <a:schemeClr val="tx1"/>
                </a:solidFill>
                <a:latin typeface="Arial" panose="020B0604020202020204" pitchFamily="34" charset="0"/>
              </a:rPr>
              <a:pPr>
                <a:spcBef>
                  <a:spcPct val="0"/>
                </a:spcBef>
                <a:buFontTx/>
                <a:buNone/>
              </a:pPr>
              <a:t>27</a:t>
            </a:fld>
            <a:endParaRPr lang="en-GB" altLang="en-US">
              <a:solidFill>
                <a:schemeClr val="tx1"/>
              </a:solidFill>
              <a:latin typeface="Arial" panose="020B0604020202020204" pitchFamily="34" charset="0"/>
            </a:endParaRPr>
          </a:p>
        </p:txBody>
      </p:sp>
      <p:pic>
        <p:nvPicPr>
          <p:cNvPr id="57349" name="Picture 2">
            <a:extLst>
              <a:ext uri="{FF2B5EF4-FFF2-40B4-BE49-F238E27FC236}">
                <a16:creationId xmlns:a16="http://schemas.microsoft.com/office/drawing/2014/main" id="{C9929A07-0024-4111-BBA4-63A37CCC41E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7563" y="4664075"/>
            <a:ext cx="1671637" cy="198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a:extLst>
              <a:ext uri="{FF2B5EF4-FFF2-40B4-BE49-F238E27FC236}">
                <a16:creationId xmlns:a16="http://schemas.microsoft.com/office/drawing/2014/main" id="{74F6B1EB-E99C-4F07-9242-4D55778B83BD}"/>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NDME Interface</a:t>
            </a:r>
            <a:endParaRPr lang="en-US" altLang="en-US">
              <a:latin typeface="Intel Clear" panose="020B0604020203020204" pitchFamily="34" charset="0"/>
              <a:cs typeface="Intel Clear" panose="020B0604020203020204" pitchFamily="34" charset="0"/>
            </a:endParaRPr>
          </a:p>
        </p:txBody>
      </p:sp>
      <p:sp>
        <p:nvSpPr>
          <p:cNvPr id="59395" name="Rectangle 3">
            <a:extLst>
              <a:ext uri="{FF2B5EF4-FFF2-40B4-BE49-F238E27FC236}">
                <a16:creationId xmlns:a16="http://schemas.microsoft.com/office/drawing/2014/main" id="{43E3DE4A-632D-4079-A7C7-7BAF47F9D4C5}"/>
              </a:ext>
            </a:extLst>
          </p:cNvPr>
          <p:cNvSpPr>
            <a:spLocks noGrp="1"/>
          </p:cNvSpPr>
          <p:nvPr>
            <p:ph sz="quarter" idx="11"/>
          </p:nvPr>
        </p:nvSpPr>
        <p:spPr/>
        <p:txBody>
          <a:bodyPr/>
          <a:lstStyle/>
          <a:p>
            <a:pPr eaLnBrk="1" hangingPunct="1">
              <a:lnSpc>
                <a:spcPct val="90000"/>
              </a:lnSpc>
            </a:pPr>
            <a:r>
              <a:rPr lang="en-GB" altLang="en-US"/>
              <a:t>In addition to the AVMM interface the Native PHY also enables the NDME interface  (Altera Debug Master Endpoint) which can also be accessed through the Qsys system due to the addition of the jtag_debug_module.</a:t>
            </a:r>
          </a:p>
          <a:p>
            <a:pPr eaLnBrk="1" hangingPunct="1">
              <a:lnSpc>
                <a:spcPct val="90000"/>
              </a:lnSpc>
            </a:pPr>
            <a:r>
              <a:rPr lang="en-GB" altLang="en-US"/>
              <a:t>Access to the NDME interface can be done through System Console totally in parallel while the Nios controller is also being used.</a:t>
            </a:r>
          </a:p>
          <a:p>
            <a:pPr eaLnBrk="1" hangingPunct="1">
              <a:lnSpc>
                <a:spcPct val="90000"/>
              </a:lnSpc>
            </a:pPr>
            <a:r>
              <a:rPr lang="en-GB" altLang="en-US"/>
              <a:t>The NDME interface can be used for advanced debugging and reporting (see further) .</a:t>
            </a:r>
          </a:p>
          <a:p>
            <a:pPr eaLnBrk="1" hangingPunct="1">
              <a:lnSpc>
                <a:spcPct val="90000"/>
              </a:lnSpc>
            </a:pPr>
            <a:r>
              <a:rPr lang="en-GB" altLang="en-US"/>
              <a:t>The major advantage of having the NDME interface is that it allows to run directly the Transceiver Toolkit (see further).</a:t>
            </a:r>
          </a:p>
        </p:txBody>
      </p:sp>
      <p:sp>
        <p:nvSpPr>
          <p:cNvPr id="59396" name="Slide Number Placeholder 3">
            <a:extLst>
              <a:ext uri="{FF2B5EF4-FFF2-40B4-BE49-F238E27FC236}">
                <a16:creationId xmlns:a16="http://schemas.microsoft.com/office/drawing/2014/main" id="{39CFA7CB-4B82-43DB-814B-A7B2316AE31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a:spcBef>
                <a:spcPct val="0"/>
              </a:spcBef>
              <a:buFontTx/>
              <a:buNone/>
            </a:pPr>
            <a:fld id="{479B3F56-1F10-44BB-9D7B-868848EE389C}" type="slidenum">
              <a:rPr lang="en-GB" altLang="en-US">
                <a:solidFill>
                  <a:schemeClr val="tx1"/>
                </a:solidFill>
                <a:latin typeface="Arial" panose="020B0604020202020204" pitchFamily="34" charset="0"/>
              </a:rPr>
              <a:pPr>
                <a:spcBef>
                  <a:spcPct val="0"/>
                </a:spcBef>
                <a:buFontTx/>
                <a:buNone/>
              </a:pPr>
              <a:t>28</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a:extLst>
              <a:ext uri="{FF2B5EF4-FFF2-40B4-BE49-F238E27FC236}">
                <a16:creationId xmlns:a16="http://schemas.microsoft.com/office/drawing/2014/main" id="{A1AA127E-273E-461F-BE97-19105D3958D2}"/>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Timing Closure (Setup)</a:t>
            </a:r>
            <a:endParaRPr lang="en-US" altLang="en-US">
              <a:latin typeface="Intel Clear" panose="020B0604020203020204" pitchFamily="34" charset="0"/>
              <a:cs typeface="Intel Clear" panose="020B0604020203020204" pitchFamily="34" charset="0"/>
            </a:endParaRPr>
          </a:p>
        </p:txBody>
      </p:sp>
      <p:sp>
        <p:nvSpPr>
          <p:cNvPr id="61443" name="Rectangle 3">
            <a:extLst>
              <a:ext uri="{FF2B5EF4-FFF2-40B4-BE49-F238E27FC236}">
                <a16:creationId xmlns:a16="http://schemas.microsoft.com/office/drawing/2014/main" id="{8B1FB16D-4A6E-46F2-ABC9-65E2681D2173}"/>
              </a:ext>
            </a:extLst>
          </p:cNvPr>
          <p:cNvSpPr>
            <a:spLocks noGrp="1"/>
          </p:cNvSpPr>
          <p:nvPr>
            <p:ph sz="quarter" idx="11"/>
          </p:nvPr>
        </p:nvSpPr>
        <p:spPr>
          <a:xfrm>
            <a:off x="437140" y="914400"/>
            <a:ext cx="8504237" cy="5029200"/>
          </a:xfrm>
        </p:spPr>
        <p:txBody>
          <a:bodyPr/>
          <a:lstStyle/>
          <a:p>
            <a:pPr eaLnBrk="1" hangingPunct="1"/>
            <a:r>
              <a:rPr lang="en-GB" altLang="en-US"/>
              <a:t>The design is fully constraint and has no timing violations</a:t>
            </a:r>
          </a:p>
          <a:p>
            <a:pPr eaLnBrk="1" hangingPunct="1"/>
            <a:r>
              <a:rPr lang="en-GB" altLang="en-US"/>
              <a:t>Compiled for 10AX115S2F45I1SG</a:t>
            </a:r>
            <a:endParaRPr lang="en-US" altLang="en-US" sz="2800"/>
          </a:p>
        </p:txBody>
      </p:sp>
      <p:sp>
        <p:nvSpPr>
          <p:cNvPr id="61444" name="Slide Number Placeholder 5">
            <a:extLst>
              <a:ext uri="{FF2B5EF4-FFF2-40B4-BE49-F238E27FC236}">
                <a16:creationId xmlns:a16="http://schemas.microsoft.com/office/drawing/2014/main" id="{E4B0AF04-3789-4E4D-9CD3-470D8C36107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a:spcBef>
                <a:spcPct val="0"/>
              </a:spcBef>
              <a:buFontTx/>
              <a:buNone/>
            </a:pPr>
            <a:fld id="{FD36F41B-1ACA-4586-AEA0-BC9AEC55CFC0}" type="slidenum">
              <a:rPr lang="en-GB" altLang="en-US">
                <a:solidFill>
                  <a:schemeClr val="tx1"/>
                </a:solidFill>
                <a:latin typeface="Arial" panose="020B0604020202020204" pitchFamily="34" charset="0"/>
              </a:rPr>
              <a:pPr>
                <a:spcBef>
                  <a:spcPct val="0"/>
                </a:spcBef>
                <a:buFontTx/>
                <a:buNone/>
              </a:pPr>
              <a:t>29</a:t>
            </a:fld>
            <a:endParaRPr lang="en-GB"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10EB9587-DD99-4007-B0EB-EBB3B26346D5}"/>
              </a:ext>
            </a:extLst>
          </p:cNvPr>
          <p:cNvPicPr>
            <a:picLocks noChangeAspect="1"/>
          </p:cNvPicPr>
          <p:nvPr/>
        </p:nvPicPr>
        <p:blipFill>
          <a:blip r:embed="rId3"/>
          <a:stretch>
            <a:fillRect/>
          </a:stretch>
        </p:blipFill>
        <p:spPr>
          <a:xfrm>
            <a:off x="1447800" y="1742927"/>
            <a:ext cx="5926863" cy="4445148"/>
          </a:xfrm>
          <a:prstGeom prst="rect">
            <a:avLst/>
          </a:prstGeom>
        </p:spPr>
      </p:pic>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646000DC-8697-4607-857E-77FFEAE121CB}"/>
              </a:ext>
            </a:extLst>
          </p:cNvPr>
          <p:cNvSpPr>
            <a:spLocks noGrp="1"/>
          </p:cNvSpPr>
          <p:nvPr>
            <p:ph type="title"/>
          </p:nvPr>
        </p:nvSpPr>
        <p:spPr/>
        <p:txBody>
          <a:bodyPr/>
          <a:lstStyle/>
          <a:p>
            <a:pPr eaLnBrk="1" hangingPunct="1"/>
            <a:r>
              <a:rPr lang="en-US" altLang="en-US">
                <a:latin typeface="Intel Clear" panose="020B0604020203020204" pitchFamily="34" charset="0"/>
                <a:cs typeface="Intel Clear" panose="020B0604020203020204" pitchFamily="34" charset="0"/>
              </a:rPr>
              <a:t>Introduction &amp; Motivation</a:t>
            </a:r>
          </a:p>
        </p:txBody>
      </p:sp>
      <p:sp>
        <p:nvSpPr>
          <p:cNvPr id="14339" name="Rectangle 3">
            <a:extLst>
              <a:ext uri="{FF2B5EF4-FFF2-40B4-BE49-F238E27FC236}">
                <a16:creationId xmlns:a16="http://schemas.microsoft.com/office/drawing/2014/main" id="{89537E0F-0446-4CF1-B084-06E6FA4005FE}"/>
              </a:ext>
            </a:extLst>
          </p:cNvPr>
          <p:cNvSpPr>
            <a:spLocks noGrp="1"/>
          </p:cNvSpPr>
          <p:nvPr>
            <p:ph sz="quarter" idx="11"/>
          </p:nvPr>
        </p:nvSpPr>
        <p:spPr>
          <a:xfrm>
            <a:off x="318294" y="838200"/>
            <a:ext cx="8504237" cy="5105400"/>
          </a:xfrm>
        </p:spPr>
        <p:txBody>
          <a:bodyPr/>
          <a:lstStyle/>
          <a:p>
            <a:pPr marL="0" lvl="1" indent="0" eaLnBrk="1" hangingPunct="1">
              <a:lnSpc>
                <a:spcPct val="90000"/>
              </a:lnSpc>
              <a:buNone/>
            </a:pPr>
            <a:r>
              <a:rPr lang="en-GB" altLang="en-US">
                <a:solidFill>
                  <a:schemeClr val="accent1"/>
                </a:solidFill>
              </a:rPr>
              <a:t>The V4 version is the version where </a:t>
            </a:r>
            <a:r>
              <a:rPr lang="en-GB" altLang="en-US" b="1">
                <a:solidFill>
                  <a:schemeClr val="accent1"/>
                </a:solidFill>
              </a:rPr>
              <a:t>transmit datapath is clocked with a single clock derived from the transceiver. This simplifies the Tx statemachine and FIFO implementation and has a significant reduction of the latency.</a:t>
            </a:r>
          </a:p>
          <a:p>
            <a:pPr marL="0" lvl="1" indent="0" eaLnBrk="1" hangingPunct="1">
              <a:lnSpc>
                <a:spcPct val="90000"/>
              </a:lnSpc>
              <a:buNone/>
            </a:pPr>
            <a:r>
              <a:rPr lang="en-GB" altLang="en-US">
                <a:solidFill>
                  <a:schemeClr val="accent1"/>
                </a:solidFill>
              </a:rPr>
              <a:t>Additional features added in this latest V4 version : </a:t>
            </a:r>
          </a:p>
          <a:p>
            <a:pPr marL="285750" indent="-285750" eaLnBrk="1" hangingPunct="1">
              <a:lnSpc>
                <a:spcPct val="90000"/>
              </a:lnSpc>
              <a:buFontTx/>
              <a:buChar char="-"/>
            </a:pPr>
            <a:r>
              <a:rPr lang="en-GB" altLang="en-US" sz="1600">
                <a:solidFill>
                  <a:srgbClr val="00B050"/>
                </a:solidFill>
              </a:rPr>
              <a:t>Insertion and detection of Lane Identification: each lane has it’s own unique identifier. So if lane swap or lane re-ordering occurs the information received in terms of lane identification allows to automatically recreate the original data pattern. This helps in not having to worry about how the lanes are routed in layout or how cables are connected.</a:t>
            </a:r>
          </a:p>
          <a:p>
            <a:pPr marL="285750" indent="-285750" eaLnBrk="1" hangingPunct="1">
              <a:lnSpc>
                <a:spcPct val="90000"/>
              </a:lnSpc>
              <a:buFontTx/>
              <a:buChar char="-"/>
            </a:pPr>
            <a:r>
              <a:rPr lang="en-US" altLang="en-US" sz="1600">
                <a:solidFill>
                  <a:srgbClr val="00B050"/>
                </a:solidFill>
              </a:rPr>
              <a:t>Added GENERIC parameter SIMPLEX which when set to true does not perform handshaking with the remote side and allows SIMPLEX operation (even when using Duplex transceiver). When parameter SIMPLEX is set to true, Linkup will be declared when LaneAligned is achieved locally.</a:t>
            </a:r>
          </a:p>
          <a:p>
            <a:pPr marL="285750" indent="-285750" eaLnBrk="1" hangingPunct="1">
              <a:lnSpc>
                <a:spcPct val="90000"/>
              </a:lnSpc>
              <a:buFontTx/>
              <a:buChar char="-"/>
            </a:pPr>
            <a:r>
              <a:rPr lang="en-GB" altLang="en-US" sz="1600">
                <a:solidFill>
                  <a:srgbClr val="00B050"/>
                </a:solidFill>
              </a:rPr>
              <a:t>Simplified exchange of control characters for flow control.</a:t>
            </a:r>
          </a:p>
          <a:p>
            <a:pPr marL="285750" indent="-285750" eaLnBrk="1" hangingPunct="1">
              <a:lnSpc>
                <a:spcPct val="90000"/>
              </a:lnSpc>
              <a:buFontTx/>
              <a:buChar char="-"/>
            </a:pPr>
            <a:r>
              <a:rPr lang="en-GB" altLang="en-US" sz="1600">
                <a:solidFill>
                  <a:srgbClr val="00B050"/>
                </a:solidFill>
              </a:rPr>
              <a:t>Tested interoperability with equivalent Superlite II V4 versions on S10TX (E-tile)  and S10 GX (H-tile).</a:t>
            </a:r>
          </a:p>
          <a:p>
            <a:pPr marL="285750" indent="-285750" eaLnBrk="1" hangingPunct="1">
              <a:lnSpc>
                <a:spcPct val="90000"/>
              </a:lnSpc>
              <a:buFontTx/>
              <a:buChar char="-"/>
            </a:pPr>
            <a:r>
              <a:rPr lang="en-GB" altLang="en-US" sz="1600">
                <a:solidFill>
                  <a:srgbClr val="00B050"/>
                </a:solidFill>
              </a:rPr>
              <a:t>Latency measurement is inherently part of the protocol now.</a:t>
            </a:r>
          </a:p>
          <a:p>
            <a:pPr eaLnBrk="1" hangingPunct="1">
              <a:lnSpc>
                <a:spcPct val="90000"/>
              </a:lnSpc>
            </a:pPr>
            <a:endParaRPr lang="en-GB" altLang="en-US" dirty="0">
              <a:solidFill>
                <a:srgbClr val="FF0000"/>
              </a:solidFill>
            </a:endParaRPr>
          </a:p>
        </p:txBody>
      </p:sp>
      <p:sp>
        <p:nvSpPr>
          <p:cNvPr id="14340" name="Slide Number Placeholder 3">
            <a:extLst>
              <a:ext uri="{FF2B5EF4-FFF2-40B4-BE49-F238E27FC236}">
                <a16:creationId xmlns:a16="http://schemas.microsoft.com/office/drawing/2014/main" id="{8A41B69B-4C2A-447D-9552-261E793B0AB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A1FA26F8-11D8-40A8-B5BA-EFF221D44B35}" type="slidenum">
              <a:rPr lang="en-GB" altLang="en-US" smtClean="0">
                <a:solidFill>
                  <a:schemeClr val="tx1"/>
                </a:solidFill>
                <a:latin typeface="Arial" panose="020B0604020202020204" pitchFamily="34" charset="0"/>
              </a:rPr>
              <a:pPr fontAlgn="base">
                <a:spcBef>
                  <a:spcPct val="0"/>
                </a:spcBef>
                <a:spcAft>
                  <a:spcPct val="0"/>
                </a:spcAft>
                <a:buFontTx/>
                <a:buNone/>
              </a:pPr>
              <a:t>3</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72035105"/>
      </p:ext>
    </p:extLst>
  </p:cSld>
  <p:clrMapOvr>
    <a:masterClrMapping/>
  </p:clrMapOvr>
  <p:transition spd="med">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a:extLst>
              <a:ext uri="{FF2B5EF4-FFF2-40B4-BE49-F238E27FC236}">
                <a16:creationId xmlns:a16="http://schemas.microsoft.com/office/drawing/2014/main" id="{A1AA127E-273E-461F-BE97-19105D3958D2}"/>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Timing Closure (Hold)</a:t>
            </a:r>
            <a:endParaRPr lang="en-US" altLang="en-US">
              <a:latin typeface="Intel Clear" panose="020B0604020203020204" pitchFamily="34" charset="0"/>
              <a:cs typeface="Intel Clear" panose="020B0604020203020204" pitchFamily="34" charset="0"/>
            </a:endParaRPr>
          </a:p>
        </p:txBody>
      </p:sp>
      <p:sp>
        <p:nvSpPr>
          <p:cNvPr id="61443" name="Rectangle 3">
            <a:extLst>
              <a:ext uri="{FF2B5EF4-FFF2-40B4-BE49-F238E27FC236}">
                <a16:creationId xmlns:a16="http://schemas.microsoft.com/office/drawing/2014/main" id="{8B1FB16D-4A6E-46F2-ABC9-65E2681D2173}"/>
              </a:ext>
            </a:extLst>
          </p:cNvPr>
          <p:cNvSpPr>
            <a:spLocks noGrp="1"/>
          </p:cNvSpPr>
          <p:nvPr>
            <p:ph sz="quarter" idx="11"/>
          </p:nvPr>
        </p:nvSpPr>
        <p:spPr>
          <a:xfrm>
            <a:off x="437140" y="914400"/>
            <a:ext cx="8504237" cy="5029200"/>
          </a:xfrm>
        </p:spPr>
        <p:txBody>
          <a:bodyPr/>
          <a:lstStyle/>
          <a:p>
            <a:pPr eaLnBrk="1" hangingPunct="1"/>
            <a:r>
              <a:rPr lang="en-GB" altLang="en-US"/>
              <a:t>The design is fully constraint and has no timing violations</a:t>
            </a:r>
          </a:p>
          <a:p>
            <a:pPr eaLnBrk="1" hangingPunct="1"/>
            <a:r>
              <a:rPr lang="en-GB" altLang="en-US"/>
              <a:t>Compiled for 10AX115S2F45I1SG</a:t>
            </a:r>
            <a:endParaRPr lang="en-US" altLang="en-US" sz="2800"/>
          </a:p>
        </p:txBody>
      </p:sp>
      <p:sp>
        <p:nvSpPr>
          <p:cNvPr id="61444" name="Slide Number Placeholder 5">
            <a:extLst>
              <a:ext uri="{FF2B5EF4-FFF2-40B4-BE49-F238E27FC236}">
                <a16:creationId xmlns:a16="http://schemas.microsoft.com/office/drawing/2014/main" id="{E4B0AF04-3789-4E4D-9CD3-470D8C36107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a:spcBef>
                <a:spcPct val="0"/>
              </a:spcBef>
              <a:buFontTx/>
              <a:buNone/>
            </a:pPr>
            <a:fld id="{FD36F41B-1ACA-4586-AEA0-BC9AEC55CFC0}" type="slidenum">
              <a:rPr lang="en-GB" altLang="en-US">
                <a:solidFill>
                  <a:schemeClr val="tx1"/>
                </a:solidFill>
                <a:latin typeface="Arial" panose="020B0604020202020204" pitchFamily="34" charset="0"/>
              </a:rPr>
              <a:pPr>
                <a:spcBef>
                  <a:spcPct val="0"/>
                </a:spcBef>
                <a:buFontTx/>
                <a:buNone/>
              </a:pPr>
              <a:t>30</a:t>
            </a:fld>
            <a:endParaRPr lang="en-GB"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B05074C9-5382-42F5-A54E-13670FC5E48E}"/>
              </a:ext>
            </a:extLst>
          </p:cNvPr>
          <p:cNvPicPr>
            <a:picLocks noChangeAspect="1"/>
          </p:cNvPicPr>
          <p:nvPr/>
        </p:nvPicPr>
        <p:blipFill>
          <a:blip r:embed="rId3"/>
          <a:stretch>
            <a:fillRect/>
          </a:stretch>
        </p:blipFill>
        <p:spPr>
          <a:xfrm>
            <a:off x="1600200" y="1763032"/>
            <a:ext cx="5543124" cy="4180568"/>
          </a:xfrm>
          <a:prstGeom prst="rect">
            <a:avLst/>
          </a:prstGeom>
        </p:spPr>
      </p:pic>
    </p:spTree>
    <p:extLst>
      <p:ext uri="{BB962C8B-B14F-4D97-AF65-F5344CB8AC3E}">
        <p14:creationId xmlns:p14="http://schemas.microsoft.com/office/powerpoint/2010/main" val="1837231425"/>
      </p:ext>
    </p:extLst>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a:extLst>
              <a:ext uri="{FF2B5EF4-FFF2-40B4-BE49-F238E27FC236}">
                <a16:creationId xmlns:a16="http://schemas.microsoft.com/office/drawing/2014/main" id="{10EE1C62-02EA-43B7-A08E-21A272BC335D}"/>
              </a:ext>
            </a:extLst>
          </p:cNvPr>
          <p:cNvSpPr>
            <a:spLocks noGrp="1"/>
          </p:cNvSpPr>
          <p:nvPr>
            <p:ph type="title"/>
          </p:nvPr>
        </p:nvSpPr>
        <p:spPr>
          <a:xfrm>
            <a:off x="488950" y="401638"/>
            <a:ext cx="8397875" cy="779462"/>
          </a:xfrm>
        </p:spPr>
        <p:txBody>
          <a:bodyPr/>
          <a:lstStyle/>
          <a:p>
            <a:pPr eaLnBrk="1" hangingPunct="1"/>
            <a:r>
              <a:rPr lang="en-GB" altLang="en-US">
                <a:latin typeface="Intel Clear" panose="020B0604020203020204" pitchFamily="34" charset="0"/>
                <a:cs typeface="Intel Clear" panose="020B0604020203020204" pitchFamily="34" charset="0"/>
              </a:rPr>
              <a:t>Nios II Control &amp; Monitoring</a:t>
            </a:r>
            <a:endParaRPr lang="en-US" altLang="en-US">
              <a:latin typeface="Intel Clear" panose="020B0604020203020204" pitchFamily="34" charset="0"/>
              <a:cs typeface="Intel Clear" panose="020B0604020203020204" pitchFamily="34" charset="0"/>
            </a:endParaRPr>
          </a:p>
        </p:txBody>
      </p:sp>
      <p:sp>
        <p:nvSpPr>
          <p:cNvPr id="63491" name="Rectangle 3">
            <a:extLst>
              <a:ext uri="{FF2B5EF4-FFF2-40B4-BE49-F238E27FC236}">
                <a16:creationId xmlns:a16="http://schemas.microsoft.com/office/drawing/2014/main" id="{7444B0B4-B2A8-4584-8868-7C8E1784F4C5}"/>
              </a:ext>
            </a:extLst>
          </p:cNvPr>
          <p:cNvSpPr>
            <a:spLocks noGrp="1"/>
          </p:cNvSpPr>
          <p:nvPr>
            <p:ph sz="quarter" idx="11"/>
          </p:nvPr>
        </p:nvSpPr>
        <p:spPr>
          <a:xfrm>
            <a:off x="533400" y="1143000"/>
            <a:ext cx="8413750" cy="4886325"/>
          </a:xfrm>
        </p:spPr>
        <p:txBody>
          <a:bodyPr/>
          <a:lstStyle/>
          <a:p>
            <a:pPr eaLnBrk="1" hangingPunct="1">
              <a:lnSpc>
                <a:spcPct val="80000"/>
              </a:lnSpc>
            </a:pPr>
            <a:r>
              <a:rPr lang="en-GB" altLang="en-US"/>
              <a:t>The Nios II controller is used to control and monitor the design using the Nios II terminal.</a:t>
            </a:r>
          </a:p>
          <a:p>
            <a:pPr lvl="1" eaLnBrk="1" hangingPunct="1">
              <a:lnSpc>
                <a:spcPct val="80000"/>
              </a:lnSpc>
              <a:buFont typeface="Arial" panose="020B0604020202020204" pitchFamily="34" charset="0"/>
              <a:buChar char="–"/>
            </a:pPr>
            <a:r>
              <a:rPr lang="en-GB" altLang="en-US" sz="1400"/>
              <a:t>Display status signals</a:t>
            </a:r>
          </a:p>
          <a:p>
            <a:pPr lvl="2" eaLnBrk="1" hangingPunct="1">
              <a:lnSpc>
                <a:spcPct val="80000"/>
              </a:lnSpc>
            </a:pPr>
            <a:r>
              <a:rPr lang="en-GB" altLang="en-US" sz="1200" b="1"/>
              <a:t>Freq_Locked</a:t>
            </a:r>
          </a:p>
          <a:p>
            <a:pPr lvl="2" eaLnBrk="1" hangingPunct="1">
              <a:lnSpc>
                <a:spcPct val="80000"/>
              </a:lnSpc>
            </a:pPr>
            <a:r>
              <a:rPr lang="en-GB" altLang="en-US" sz="1200" b="1">
                <a:solidFill>
                  <a:srgbClr val="00B050"/>
                </a:solidFill>
              </a:rPr>
              <a:t>Lane Identifier</a:t>
            </a:r>
            <a:endParaRPr lang="en-GB" altLang="en-US" sz="1200" b="1"/>
          </a:p>
          <a:p>
            <a:pPr lvl="2" eaLnBrk="1" hangingPunct="1">
              <a:lnSpc>
                <a:spcPct val="80000"/>
              </a:lnSpc>
            </a:pPr>
            <a:r>
              <a:rPr lang="en-GB" altLang="en-US" sz="1200" b="1"/>
              <a:t>Pll_locked</a:t>
            </a:r>
          </a:p>
          <a:p>
            <a:pPr lvl="2" eaLnBrk="1" hangingPunct="1">
              <a:lnSpc>
                <a:spcPct val="80000"/>
              </a:lnSpc>
            </a:pPr>
            <a:r>
              <a:rPr lang="en-GB" altLang="en-US" sz="1200" b="1"/>
              <a:t>Link Up</a:t>
            </a:r>
          </a:p>
          <a:p>
            <a:pPr lvl="2" eaLnBrk="1" hangingPunct="1">
              <a:lnSpc>
                <a:spcPct val="80000"/>
              </a:lnSpc>
            </a:pPr>
            <a:r>
              <a:rPr lang="en-GB" altLang="en-US" sz="1200" b="1"/>
              <a:t>XOFF Received</a:t>
            </a:r>
          </a:p>
          <a:p>
            <a:pPr lvl="2" eaLnBrk="1" hangingPunct="1">
              <a:lnSpc>
                <a:spcPct val="80000"/>
              </a:lnSpc>
            </a:pPr>
            <a:r>
              <a:rPr lang="en-GB" altLang="en-US" sz="1200" b="1"/>
              <a:t>DataLocked (combination of the 4 PrbsLocked and Countlocked)</a:t>
            </a:r>
          </a:p>
          <a:p>
            <a:pPr lvl="2" eaLnBrk="1" hangingPunct="1">
              <a:lnSpc>
                <a:spcPct val="80000"/>
              </a:lnSpc>
            </a:pPr>
            <a:r>
              <a:rPr lang="en-GB" altLang="en-US" sz="1200" b="1"/>
              <a:t>WordAligned, LaneAligned</a:t>
            </a:r>
          </a:p>
          <a:p>
            <a:pPr lvl="2" eaLnBrk="1" hangingPunct="1">
              <a:lnSpc>
                <a:spcPct val="80000"/>
              </a:lnSpc>
            </a:pPr>
            <a:r>
              <a:rPr lang="en-GB" altLang="en-US" sz="1200" b="1"/>
              <a:t>Effective Datarate</a:t>
            </a:r>
          </a:p>
          <a:p>
            <a:pPr lvl="2" eaLnBrk="1" hangingPunct="1">
              <a:lnSpc>
                <a:spcPct val="80000"/>
              </a:lnSpc>
            </a:pPr>
            <a:r>
              <a:rPr lang="en-GB" altLang="en-US" sz="1200" b="1"/>
              <a:t>Efficiency</a:t>
            </a:r>
          </a:p>
          <a:p>
            <a:pPr lvl="1" eaLnBrk="1" hangingPunct="1">
              <a:lnSpc>
                <a:spcPct val="80000"/>
              </a:lnSpc>
              <a:buFont typeface="Arial" panose="020B0604020202020204" pitchFamily="34" charset="0"/>
              <a:buChar char="–"/>
            </a:pPr>
            <a:r>
              <a:rPr lang="en-GB" altLang="en-US" sz="1400"/>
              <a:t>Control Serial Loopback on all lanes.</a:t>
            </a:r>
          </a:p>
          <a:p>
            <a:pPr lvl="1" eaLnBrk="1" hangingPunct="1">
              <a:lnSpc>
                <a:spcPct val="80000"/>
              </a:lnSpc>
              <a:buFont typeface="Arial" panose="020B0604020202020204" pitchFamily="34" charset="0"/>
              <a:buChar char="–"/>
            </a:pPr>
            <a:r>
              <a:rPr lang="en-GB" altLang="en-US" sz="1400"/>
              <a:t>Control XOFF.</a:t>
            </a:r>
          </a:p>
          <a:p>
            <a:pPr lvl="1" eaLnBrk="1" hangingPunct="1">
              <a:lnSpc>
                <a:spcPct val="80000"/>
              </a:lnSpc>
            </a:pPr>
            <a:r>
              <a:rPr lang="en-GB" altLang="en-US" sz="1400"/>
              <a:t>Generate single biterrors in the generated data (note that inserting an error will result in 4 errors being seen : one per lane.</a:t>
            </a:r>
          </a:p>
          <a:p>
            <a:pPr lvl="1" eaLnBrk="1" hangingPunct="1">
              <a:lnSpc>
                <a:spcPct val="80000"/>
              </a:lnSpc>
              <a:buFont typeface="Arial" panose="020B0604020202020204" pitchFamily="34" charset="0"/>
              <a:buChar char="–"/>
            </a:pPr>
            <a:r>
              <a:rPr lang="en-GB" altLang="en-US" sz="1400"/>
              <a:t>Displays the number of biterrors and the BER.</a:t>
            </a:r>
          </a:p>
        </p:txBody>
      </p:sp>
      <p:sp>
        <p:nvSpPr>
          <p:cNvPr id="63492" name="Slide Number Placeholder 3">
            <a:extLst>
              <a:ext uri="{FF2B5EF4-FFF2-40B4-BE49-F238E27FC236}">
                <a16:creationId xmlns:a16="http://schemas.microsoft.com/office/drawing/2014/main" id="{82AB4BA7-FA2A-46F4-92D0-C2525A56F297}"/>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a:spcBef>
                <a:spcPct val="0"/>
              </a:spcBef>
              <a:buFontTx/>
              <a:buNone/>
            </a:pPr>
            <a:fld id="{C925758D-1C6D-488A-9A7D-00DE15C41501}" type="slidenum">
              <a:rPr lang="en-US" altLang="en-US">
                <a:solidFill>
                  <a:schemeClr val="tx1"/>
                </a:solidFill>
                <a:latin typeface="Arial" panose="020B0604020202020204" pitchFamily="34" charset="0"/>
              </a:rPr>
              <a:pPr>
                <a:spcBef>
                  <a:spcPct val="0"/>
                </a:spcBef>
                <a:buFontTx/>
                <a:buNone/>
              </a:pPr>
              <a:t>31</a:t>
            </a:fld>
            <a:endParaRPr lang="en-US" altLang="en-US">
              <a:solidFill>
                <a:schemeClr val="tx1"/>
              </a:solidFill>
              <a:latin typeface="Arial" panose="020B0604020202020204" pitchFamily="34" charset="0"/>
            </a:endParaRPr>
          </a:p>
        </p:txBody>
      </p:sp>
    </p:spTree>
  </p:cSld>
  <p:clrMapOvr>
    <a:masterClrMapping/>
  </p:clrMapOvr>
  <p:transition spd="med">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a:extLst>
              <a:ext uri="{FF2B5EF4-FFF2-40B4-BE49-F238E27FC236}">
                <a16:creationId xmlns:a16="http://schemas.microsoft.com/office/drawing/2014/main" id="{29C3CAD4-4641-4266-87A9-A9DB349008B6}"/>
              </a:ext>
            </a:extLst>
          </p:cNvPr>
          <p:cNvSpPr>
            <a:spLocks noGrp="1"/>
          </p:cNvSpPr>
          <p:nvPr>
            <p:ph type="title"/>
          </p:nvPr>
        </p:nvSpPr>
        <p:spPr>
          <a:xfrm>
            <a:off x="488950" y="401638"/>
            <a:ext cx="8397875" cy="779462"/>
          </a:xfrm>
        </p:spPr>
        <p:txBody>
          <a:bodyPr/>
          <a:lstStyle/>
          <a:p>
            <a:pPr eaLnBrk="1" hangingPunct="1"/>
            <a:r>
              <a:rPr lang="en-GB" altLang="en-US">
                <a:latin typeface="Intel Clear" panose="020B0604020203020204" pitchFamily="34" charset="0"/>
                <a:cs typeface="Intel Clear" panose="020B0604020203020204" pitchFamily="34" charset="0"/>
              </a:rPr>
              <a:t>Nios II Control &amp; Monitoring</a:t>
            </a:r>
            <a:endParaRPr lang="en-US" altLang="en-US">
              <a:latin typeface="Intel Clear" panose="020B0604020203020204" pitchFamily="34" charset="0"/>
              <a:cs typeface="Intel Clear" panose="020B0604020203020204" pitchFamily="34" charset="0"/>
            </a:endParaRPr>
          </a:p>
        </p:txBody>
      </p:sp>
      <p:sp>
        <p:nvSpPr>
          <p:cNvPr id="65539" name="Rectangle 3">
            <a:extLst>
              <a:ext uri="{FF2B5EF4-FFF2-40B4-BE49-F238E27FC236}">
                <a16:creationId xmlns:a16="http://schemas.microsoft.com/office/drawing/2014/main" id="{EDB5E597-ED0E-4518-B219-B7F2FB758BDF}"/>
              </a:ext>
            </a:extLst>
          </p:cNvPr>
          <p:cNvSpPr>
            <a:spLocks noGrp="1"/>
          </p:cNvSpPr>
          <p:nvPr>
            <p:ph sz="quarter" idx="11"/>
          </p:nvPr>
        </p:nvSpPr>
        <p:spPr>
          <a:xfrm>
            <a:off x="533400" y="1143000"/>
            <a:ext cx="8413750" cy="4886325"/>
          </a:xfrm>
        </p:spPr>
        <p:txBody>
          <a:bodyPr/>
          <a:lstStyle/>
          <a:p>
            <a:pPr lvl="1" eaLnBrk="1" hangingPunct="1">
              <a:lnSpc>
                <a:spcPct val="80000"/>
              </a:lnSpc>
              <a:buFont typeface="Arial" panose="020B0604020202020204" pitchFamily="34" charset="0"/>
              <a:buChar char="–"/>
            </a:pPr>
            <a:r>
              <a:rPr lang="en-GB" altLang="en-US" sz="1400"/>
              <a:t>Allows to start a continuous BER measurement with a controllable interval (default time interval is 2 seconds).</a:t>
            </a:r>
          </a:p>
          <a:p>
            <a:pPr lvl="1" eaLnBrk="1" hangingPunct="1">
              <a:lnSpc>
                <a:spcPct val="80000"/>
              </a:lnSpc>
              <a:buFont typeface="Arial" panose="020B0604020202020204" pitchFamily="34" charset="0"/>
              <a:buChar char="–"/>
            </a:pPr>
            <a:r>
              <a:rPr lang="en-GB" altLang="en-US" sz="1400"/>
              <a:t>Displays the time the test has been running.</a:t>
            </a:r>
          </a:p>
          <a:p>
            <a:pPr lvl="1" eaLnBrk="1" hangingPunct="1">
              <a:lnSpc>
                <a:spcPct val="80000"/>
              </a:lnSpc>
              <a:buFont typeface="Arial" panose="020B0604020202020204" pitchFamily="34" charset="0"/>
              <a:buChar char="–"/>
            </a:pPr>
            <a:r>
              <a:rPr lang="en-GB" altLang="en-US" sz="1400"/>
              <a:t>Displays the measured reference clock frequency (Measured with 100 Mhz reference clock during 1 second).</a:t>
            </a:r>
          </a:p>
          <a:p>
            <a:pPr lvl="1" eaLnBrk="1" hangingPunct="1">
              <a:lnSpc>
                <a:spcPct val="80000"/>
              </a:lnSpc>
              <a:buFont typeface="Arial" panose="020B0604020202020204" pitchFamily="34" charset="0"/>
              <a:buChar char="–"/>
            </a:pPr>
            <a:r>
              <a:rPr lang="en-GB" altLang="en-US" sz="1400"/>
              <a:t>Control the voltage output level, all 5 pre-emphasis levels and equalization levels of the lanes, on a per lane basis</a:t>
            </a:r>
          </a:p>
          <a:p>
            <a:pPr lvl="1" eaLnBrk="1" hangingPunct="1">
              <a:lnSpc>
                <a:spcPct val="80000"/>
              </a:lnSpc>
              <a:buFont typeface="Arial" panose="020B0604020202020204" pitchFamily="34" charset="0"/>
              <a:buChar char="–"/>
            </a:pPr>
            <a:r>
              <a:rPr lang="en-GB" altLang="en-US" sz="1400"/>
              <a:t>2D and 1D ODI measurement</a:t>
            </a:r>
          </a:p>
          <a:p>
            <a:pPr lvl="1" eaLnBrk="1" hangingPunct="1">
              <a:lnSpc>
                <a:spcPct val="80000"/>
              </a:lnSpc>
              <a:buFont typeface="Arial" panose="020B0604020202020204" pitchFamily="34" charset="0"/>
              <a:buChar char="–"/>
            </a:pPr>
            <a:r>
              <a:rPr lang="en-GB" altLang="en-US" sz="1400"/>
              <a:t>Measures the minimum and maximum latency</a:t>
            </a:r>
          </a:p>
          <a:p>
            <a:pPr eaLnBrk="1" hangingPunct="1">
              <a:lnSpc>
                <a:spcPct val="80000"/>
              </a:lnSpc>
            </a:pPr>
            <a:r>
              <a:rPr lang="en-GB" altLang="en-US"/>
              <a:t>Access is through Nios SDK shell (see further)</a:t>
            </a:r>
          </a:p>
        </p:txBody>
      </p:sp>
      <p:sp>
        <p:nvSpPr>
          <p:cNvPr id="65540" name="Slide Number Placeholder 3">
            <a:extLst>
              <a:ext uri="{FF2B5EF4-FFF2-40B4-BE49-F238E27FC236}">
                <a16:creationId xmlns:a16="http://schemas.microsoft.com/office/drawing/2014/main" id="{0C6A79E7-DAD4-497D-B287-5CD1F775E0EB}"/>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a:spcBef>
                <a:spcPct val="0"/>
              </a:spcBef>
              <a:buFontTx/>
              <a:buNone/>
            </a:pPr>
            <a:fld id="{D7163566-2E56-433E-BB68-E69EEE6576A7}" type="slidenum">
              <a:rPr lang="en-US" altLang="en-US">
                <a:solidFill>
                  <a:schemeClr val="tx1"/>
                </a:solidFill>
                <a:latin typeface="Arial" panose="020B0604020202020204" pitchFamily="34" charset="0"/>
              </a:rPr>
              <a:pPr>
                <a:spcBef>
                  <a:spcPct val="0"/>
                </a:spcBef>
                <a:buFontTx/>
                <a:buNone/>
              </a:pPr>
              <a:t>32</a:t>
            </a:fld>
            <a:endParaRPr lang="en-US" altLang="en-US">
              <a:solidFill>
                <a:schemeClr val="tx1"/>
              </a:solidFill>
              <a:latin typeface="Arial" panose="020B0604020202020204" pitchFamily="34" charset="0"/>
            </a:endParaRPr>
          </a:p>
        </p:txBody>
      </p:sp>
    </p:spTree>
  </p:cSld>
  <p:clrMapOvr>
    <a:masterClrMapping/>
  </p:clrMapOvr>
  <p:transition spd="med">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a:extLst>
              <a:ext uri="{FF2B5EF4-FFF2-40B4-BE49-F238E27FC236}">
                <a16:creationId xmlns:a16="http://schemas.microsoft.com/office/drawing/2014/main" id="{B048CD2C-F6D5-46A8-AB28-801B986702C6}"/>
              </a:ext>
            </a:extLst>
          </p:cNvPr>
          <p:cNvSpPr>
            <a:spLocks noGrp="1"/>
          </p:cNvSpPr>
          <p:nvPr>
            <p:ph type="title"/>
          </p:nvPr>
        </p:nvSpPr>
        <p:spPr>
          <a:xfrm>
            <a:off x="488950" y="401638"/>
            <a:ext cx="6826250" cy="779462"/>
          </a:xfrm>
        </p:spPr>
        <p:txBody>
          <a:bodyPr/>
          <a:lstStyle/>
          <a:p>
            <a:pPr eaLnBrk="1" hangingPunct="1"/>
            <a:r>
              <a:rPr lang="en-GB" altLang="en-US">
                <a:latin typeface="Intel Clear" panose="020B0604020203020204" pitchFamily="34" charset="0"/>
                <a:cs typeface="Intel Clear" panose="020B0604020203020204" pitchFamily="34" charset="0"/>
              </a:rPr>
              <a:t>Nios 2 Output in Nios II SDK Shell</a:t>
            </a:r>
            <a:endParaRPr lang="en-US" altLang="en-US">
              <a:latin typeface="Intel Clear" panose="020B0604020203020204" pitchFamily="34" charset="0"/>
              <a:cs typeface="Intel Clear" panose="020B0604020203020204" pitchFamily="34" charset="0"/>
            </a:endParaRPr>
          </a:p>
        </p:txBody>
      </p:sp>
      <p:sp>
        <p:nvSpPr>
          <p:cNvPr id="67587" name="Rectangle 3">
            <a:extLst>
              <a:ext uri="{FF2B5EF4-FFF2-40B4-BE49-F238E27FC236}">
                <a16:creationId xmlns:a16="http://schemas.microsoft.com/office/drawing/2014/main" id="{D6DD6B0D-DDDD-482D-9FDB-B38A122485DC}"/>
              </a:ext>
            </a:extLst>
          </p:cNvPr>
          <p:cNvSpPr>
            <a:spLocks noGrp="1"/>
          </p:cNvSpPr>
          <p:nvPr>
            <p:ph sz="quarter" idx="11"/>
          </p:nvPr>
        </p:nvSpPr>
        <p:spPr>
          <a:xfrm>
            <a:off x="381000" y="1219200"/>
            <a:ext cx="7848600" cy="5334000"/>
          </a:xfrm>
        </p:spPr>
        <p:txBody>
          <a:bodyPr/>
          <a:lstStyle/>
          <a:p>
            <a:pPr eaLnBrk="1" hangingPunct="1">
              <a:lnSpc>
                <a:spcPct val="80000"/>
              </a:lnSpc>
            </a:pPr>
            <a:r>
              <a:rPr lang="en-GB" altLang="en-US"/>
              <a:t>Status window</a:t>
            </a:r>
          </a:p>
          <a:p>
            <a:pPr eaLnBrk="1" hangingPunct="1">
              <a:lnSpc>
                <a:spcPct val="80000"/>
              </a:lnSpc>
            </a:pPr>
            <a:endParaRPr lang="en-GB" altLang="en-US"/>
          </a:p>
        </p:txBody>
      </p:sp>
      <p:sp>
        <p:nvSpPr>
          <p:cNvPr id="67588" name="Slide Number Placeholder 3">
            <a:extLst>
              <a:ext uri="{FF2B5EF4-FFF2-40B4-BE49-F238E27FC236}">
                <a16:creationId xmlns:a16="http://schemas.microsoft.com/office/drawing/2014/main" id="{3885C477-B939-40E9-9D09-AE7526253685}"/>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a:spcBef>
                <a:spcPct val="0"/>
              </a:spcBef>
              <a:buFontTx/>
              <a:buNone/>
            </a:pPr>
            <a:fld id="{AEB2C7AA-8171-4FBF-ABCE-299E9FF986A0}" type="slidenum">
              <a:rPr lang="en-US" altLang="en-US">
                <a:solidFill>
                  <a:schemeClr val="tx1"/>
                </a:solidFill>
                <a:latin typeface="Arial" panose="020B0604020202020204" pitchFamily="34" charset="0"/>
              </a:rPr>
              <a:pPr>
                <a:spcBef>
                  <a:spcPct val="0"/>
                </a:spcBef>
                <a:buFontTx/>
                <a:buNone/>
              </a:pPr>
              <a:t>33</a:t>
            </a:fld>
            <a:endParaRPr lang="en-US"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AB2E8364-BB3B-41FD-8FF1-E612B8C27054}"/>
              </a:ext>
            </a:extLst>
          </p:cNvPr>
          <p:cNvPicPr>
            <a:picLocks noChangeAspect="1"/>
          </p:cNvPicPr>
          <p:nvPr/>
        </p:nvPicPr>
        <p:blipFill>
          <a:blip r:embed="rId3"/>
          <a:stretch>
            <a:fillRect/>
          </a:stretch>
        </p:blipFill>
        <p:spPr>
          <a:xfrm>
            <a:off x="304800" y="1905000"/>
            <a:ext cx="8257143" cy="2714286"/>
          </a:xfrm>
          <a:prstGeom prst="rect">
            <a:avLst/>
          </a:prstGeom>
        </p:spPr>
      </p:pic>
    </p:spTree>
    <p:extLst>
      <p:ext uri="{BB962C8B-B14F-4D97-AF65-F5344CB8AC3E}">
        <p14:creationId xmlns:p14="http://schemas.microsoft.com/office/powerpoint/2010/main" val="2536271676"/>
      </p:ext>
    </p:extLst>
  </p:cSld>
  <p:clrMapOvr>
    <a:masterClrMapping/>
  </p:clrMapOvr>
  <p:transition spd="med">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a:extLst>
              <a:ext uri="{FF2B5EF4-FFF2-40B4-BE49-F238E27FC236}">
                <a16:creationId xmlns:a16="http://schemas.microsoft.com/office/drawing/2014/main" id="{B048CD2C-F6D5-46A8-AB28-801B986702C6}"/>
              </a:ext>
            </a:extLst>
          </p:cNvPr>
          <p:cNvSpPr>
            <a:spLocks noGrp="1"/>
          </p:cNvSpPr>
          <p:nvPr>
            <p:ph type="title"/>
          </p:nvPr>
        </p:nvSpPr>
        <p:spPr>
          <a:xfrm>
            <a:off x="488950" y="401638"/>
            <a:ext cx="8121650" cy="779462"/>
          </a:xfrm>
        </p:spPr>
        <p:txBody>
          <a:bodyPr/>
          <a:lstStyle/>
          <a:p>
            <a:pPr eaLnBrk="1" hangingPunct="1"/>
            <a:r>
              <a:rPr lang="en-GB" altLang="en-US">
                <a:latin typeface="Intel Clear" panose="020B0604020203020204" pitchFamily="34" charset="0"/>
                <a:cs typeface="Intel Clear" panose="020B0604020203020204" pitchFamily="34" charset="0"/>
              </a:rPr>
              <a:t>Nios 2 Output in Nios II SDK Shell (with external passive QSFP+ Loopback module)</a:t>
            </a:r>
            <a:endParaRPr lang="en-US" altLang="en-US">
              <a:latin typeface="Intel Clear" panose="020B0604020203020204" pitchFamily="34" charset="0"/>
              <a:cs typeface="Intel Clear" panose="020B0604020203020204" pitchFamily="34" charset="0"/>
            </a:endParaRPr>
          </a:p>
        </p:txBody>
      </p:sp>
      <p:sp>
        <p:nvSpPr>
          <p:cNvPr id="67587" name="Rectangle 3">
            <a:extLst>
              <a:ext uri="{FF2B5EF4-FFF2-40B4-BE49-F238E27FC236}">
                <a16:creationId xmlns:a16="http://schemas.microsoft.com/office/drawing/2014/main" id="{D6DD6B0D-DDDD-482D-9FDB-B38A122485DC}"/>
              </a:ext>
            </a:extLst>
          </p:cNvPr>
          <p:cNvSpPr>
            <a:spLocks noGrp="1"/>
          </p:cNvSpPr>
          <p:nvPr>
            <p:ph sz="quarter" idx="11"/>
          </p:nvPr>
        </p:nvSpPr>
        <p:spPr>
          <a:xfrm>
            <a:off x="381000" y="1524000"/>
            <a:ext cx="3505200" cy="5029200"/>
          </a:xfrm>
        </p:spPr>
        <p:txBody>
          <a:bodyPr/>
          <a:lstStyle/>
          <a:p>
            <a:pPr eaLnBrk="1" hangingPunct="1">
              <a:lnSpc>
                <a:spcPct val="80000"/>
              </a:lnSpc>
            </a:pPr>
            <a:r>
              <a:rPr lang="en-GB" altLang="en-US"/>
              <a:t>PMA settings used for the result on the right:</a:t>
            </a:r>
          </a:p>
          <a:p>
            <a:pPr eaLnBrk="1" hangingPunct="1">
              <a:lnSpc>
                <a:spcPct val="80000"/>
              </a:lnSpc>
            </a:pPr>
            <a:endParaRPr lang="en-GB" altLang="en-US"/>
          </a:p>
        </p:txBody>
      </p:sp>
      <p:sp>
        <p:nvSpPr>
          <p:cNvPr id="67588" name="Slide Number Placeholder 3">
            <a:extLst>
              <a:ext uri="{FF2B5EF4-FFF2-40B4-BE49-F238E27FC236}">
                <a16:creationId xmlns:a16="http://schemas.microsoft.com/office/drawing/2014/main" id="{3885C477-B939-40E9-9D09-AE7526253685}"/>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a:spcBef>
                <a:spcPct val="0"/>
              </a:spcBef>
              <a:buFontTx/>
              <a:buNone/>
            </a:pPr>
            <a:fld id="{AEB2C7AA-8171-4FBF-ABCE-299E9FF986A0}" type="slidenum">
              <a:rPr lang="en-US" altLang="en-US">
                <a:solidFill>
                  <a:schemeClr val="tx1"/>
                </a:solidFill>
                <a:latin typeface="Arial" panose="020B0604020202020204" pitchFamily="34" charset="0"/>
              </a:rPr>
              <a:pPr>
                <a:spcBef>
                  <a:spcPct val="0"/>
                </a:spcBef>
                <a:buFontTx/>
                <a:buNone/>
              </a:pPr>
              <a:t>34</a:t>
            </a:fld>
            <a:endParaRPr lang="en-US"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C653092A-5EF2-447C-A03D-324B3A8A9066}"/>
              </a:ext>
            </a:extLst>
          </p:cNvPr>
          <p:cNvPicPr>
            <a:picLocks noChangeAspect="1"/>
          </p:cNvPicPr>
          <p:nvPr/>
        </p:nvPicPr>
        <p:blipFill>
          <a:blip r:embed="rId3"/>
          <a:stretch>
            <a:fillRect/>
          </a:stretch>
        </p:blipFill>
        <p:spPr>
          <a:xfrm>
            <a:off x="4134429" y="1581706"/>
            <a:ext cx="4628571" cy="4447619"/>
          </a:xfrm>
          <a:prstGeom prst="rect">
            <a:avLst/>
          </a:prstGeom>
        </p:spPr>
      </p:pic>
      <p:pic>
        <p:nvPicPr>
          <p:cNvPr id="3" name="Picture 2">
            <a:extLst>
              <a:ext uri="{FF2B5EF4-FFF2-40B4-BE49-F238E27FC236}">
                <a16:creationId xmlns:a16="http://schemas.microsoft.com/office/drawing/2014/main" id="{BE287930-0318-4E6A-81F0-EFC79066F2B4}"/>
              </a:ext>
            </a:extLst>
          </p:cNvPr>
          <p:cNvPicPr>
            <a:picLocks noChangeAspect="1"/>
          </p:cNvPicPr>
          <p:nvPr/>
        </p:nvPicPr>
        <p:blipFill>
          <a:blip r:embed="rId4"/>
          <a:stretch>
            <a:fillRect/>
          </a:stretch>
        </p:blipFill>
        <p:spPr>
          <a:xfrm>
            <a:off x="381000" y="1981200"/>
            <a:ext cx="2952381" cy="4133333"/>
          </a:xfrm>
          <a:prstGeom prst="rect">
            <a:avLst/>
          </a:prstGeom>
        </p:spPr>
      </p:pic>
    </p:spTree>
  </p:cSld>
  <p:clrMapOvr>
    <a:masterClrMapping/>
  </p:clrMapOvr>
  <p:transition spd="med">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EED5D2B9-1781-4B33-B3D1-54B00810BE42}"/>
              </a:ext>
            </a:extLst>
          </p:cNvPr>
          <p:cNvSpPr>
            <a:spLocks noGrp="1" noChangeArrowheads="1"/>
          </p:cNvSpPr>
          <p:nvPr>
            <p:ph type="title"/>
          </p:nvPr>
        </p:nvSpPr>
        <p:spPr bwMode="auto">
          <a:xfrm>
            <a:off x="488950" y="401638"/>
            <a:ext cx="7359650" cy="7794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en-GB" altLang="en-US"/>
              <a:t>Available commands</a:t>
            </a:r>
            <a:endParaRPr lang="en-US" altLang="en-US"/>
          </a:p>
        </p:txBody>
      </p:sp>
      <p:sp>
        <p:nvSpPr>
          <p:cNvPr id="24579" name="Slide Number Placeholder 3">
            <a:extLst>
              <a:ext uri="{FF2B5EF4-FFF2-40B4-BE49-F238E27FC236}">
                <a16:creationId xmlns:a16="http://schemas.microsoft.com/office/drawing/2014/main" id="{D2EF3B8D-4E1D-4DF1-A90A-2689D4F76D00}"/>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3F0E02F-662A-4D82-A7F0-040FBC554189}" type="slidenum">
              <a:rPr lang="en-US" altLang="en-US" sz="800"/>
              <a:pPr/>
              <a:t>35</a:t>
            </a:fld>
            <a:endParaRPr lang="en-US" altLang="en-US" sz="800"/>
          </a:p>
        </p:txBody>
      </p:sp>
      <p:sp>
        <p:nvSpPr>
          <p:cNvPr id="4" name="Content Placeholder 3">
            <a:extLst>
              <a:ext uri="{FF2B5EF4-FFF2-40B4-BE49-F238E27FC236}">
                <a16:creationId xmlns:a16="http://schemas.microsoft.com/office/drawing/2014/main" id="{17D458ED-5825-479C-BBAF-7F10F77D47B4}"/>
              </a:ext>
            </a:extLst>
          </p:cNvPr>
          <p:cNvSpPr>
            <a:spLocks noGrp="1"/>
          </p:cNvSpPr>
          <p:nvPr>
            <p:ph sz="quarter" idx="11"/>
          </p:nvPr>
        </p:nvSpPr>
        <p:spPr/>
        <p:txBody>
          <a:bodyPr/>
          <a:lstStyle/>
          <a:p>
            <a:endParaRPr lang="en-GB"/>
          </a:p>
        </p:txBody>
      </p:sp>
      <p:pic>
        <p:nvPicPr>
          <p:cNvPr id="5" name="Picture 4">
            <a:extLst>
              <a:ext uri="{FF2B5EF4-FFF2-40B4-BE49-F238E27FC236}">
                <a16:creationId xmlns:a16="http://schemas.microsoft.com/office/drawing/2014/main" id="{1E5A6469-B529-4B2D-84B6-DB048843A62E}"/>
              </a:ext>
            </a:extLst>
          </p:cNvPr>
          <p:cNvPicPr>
            <a:picLocks noChangeAspect="1"/>
          </p:cNvPicPr>
          <p:nvPr/>
        </p:nvPicPr>
        <p:blipFill>
          <a:blip r:embed="rId3"/>
          <a:stretch>
            <a:fillRect/>
          </a:stretch>
        </p:blipFill>
        <p:spPr>
          <a:xfrm>
            <a:off x="838200" y="1576619"/>
            <a:ext cx="6800000" cy="3704762"/>
          </a:xfrm>
          <a:prstGeom prst="rect">
            <a:avLst/>
          </a:prstGeom>
        </p:spPr>
      </p:pic>
    </p:spTree>
    <p:extLst>
      <p:ext uri="{BB962C8B-B14F-4D97-AF65-F5344CB8AC3E}">
        <p14:creationId xmlns:p14="http://schemas.microsoft.com/office/powerpoint/2010/main" val="299412461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a:extLst>
              <a:ext uri="{FF2B5EF4-FFF2-40B4-BE49-F238E27FC236}">
                <a16:creationId xmlns:a16="http://schemas.microsoft.com/office/drawing/2014/main" id="{79BFF685-0379-4B0B-96B2-BDB1838E14AA}"/>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Measuring Latency</a:t>
            </a:r>
            <a:endParaRPr lang="en-US" altLang="en-US">
              <a:latin typeface="Intel Clear" panose="020B0604020203020204" pitchFamily="34" charset="0"/>
              <a:cs typeface="Intel Clear" panose="020B0604020203020204" pitchFamily="34" charset="0"/>
            </a:endParaRPr>
          </a:p>
        </p:txBody>
      </p:sp>
      <p:sp>
        <p:nvSpPr>
          <p:cNvPr id="81923" name="Rectangle 3">
            <a:extLst>
              <a:ext uri="{FF2B5EF4-FFF2-40B4-BE49-F238E27FC236}">
                <a16:creationId xmlns:a16="http://schemas.microsoft.com/office/drawing/2014/main" id="{1120FF85-9921-453D-B7DC-190BB13F5624}"/>
              </a:ext>
            </a:extLst>
          </p:cNvPr>
          <p:cNvSpPr>
            <a:spLocks noGrp="1"/>
          </p:cNvSpPr>
          <p:nvPr>
            <p:ph sz="quarter" idx="11"/>
          </p:nvPr>
        </p:nvSpPr>
        <p:spPr/>
        <p:txBody>
          <a:bodyPr/>
          <a:lstStyle/>
          <a:p>
            <a:pPr eaLnBrk="1" hangingPunct="1">
              <a:lnSpc>
                <a:spcPct val="80000"/>
              </a:lnSpc>
              <a:spcBef>
                <a:spcPct val="50000"/>
              </a:spcBef>
            </a:pPr>
            <a:r>
              <a:rPr lang="en-GB" altLang="en-US" dirty="0"/>
              <a:t>Option ‘M’ is measuring the maximum latency across 1000 resets and provides a histogram of this maximum latency being measured. (</a:t>
            </a:r>
            <a:r>
              <a:rPr lang="en-GB" altLang="en-US" dirty="0">
                <a:solidFill>
                  <a:srgbClr val="FF0000"/>
                </a:solidFill>
              </a:rPr>
              <a:t>this can only </a:t>
            </a:r>
            <a:r>
              <a:rPr lang="en-GB" altLang="en-US">
                <a:solidFill>
                  <a:srgbClr val="FF0000"/>
                </a:solidFill>
              </a:rPr>
              <a:t>be in serial loopback or with an external loopback)</a:t>
            </a:r>
            <a:r>
              <a:rPr lang="en-GB" altLang="en-US"/>
              <a:t>).</a:t>
            </a:r>
            <a:endParaRPr lang="en-GB" altLang="en-US" dirty="0"/>
          </a:p>
          <a:p>
            <a:pPr eaLnBrk="1" hangingPunct="1">
              <a:lnSpc>
                <a:spcPct val="80000"/>
              </a:lnSpc>
              <a:spcBef>
                <a:spcPct val="50000"/>
              </a:spcBef>
            </a:pPr>
            <a:r>
              <a:rPr lang="en-GB" altLang="en-US" dirty="0"/>
              <a:t>As can be seen latency is on </a:t>
            </a:r>
            <a:r>
              <a:rPr lang="en-GB" altLang="en-US"/>
              <a:t>average only 29 </a:t>
            </a:r>
            <a:r>
              <a:rPr lang="en-GB" altLang="en-US" dirty="0"/>
              <a:t>parallel clock cycles which </a:t>
            </a:r>
            <a:r>
              <a:rPr lang="en-GB" altLang="en-US"/>
              <a:t>is 185.6 </a:t>
            </a:r>
            <a:r>
              <a:rPr lang="en-GB" altLang="en-US" dirty="0"/>
              <a:t>ns </a:t>
            </a:r>
            <a:r>
              <a:rPr lang="en-GB" altLang="en-US"/>
              <a:t>at 10.3125 Gbps.</a:t>
            </a:r>
            <a:endParaRPr lang="en-GB" altLang="en-US" dirty="0"/>
          </a:p>
        </p:txBody>
      </p:sp>
      <p:sp>
        <p:nvSpPr>
          <p:cNvPr id="81924" name="Slide Number Placeholder 5">
            <a:extLst>
              <a:ext uri="{FF2B5EF4-FFF2-40B4-BE49-F238E27FC236}">
                <a16:creationId xmlns:a16="http://schemas.microsoft.com/office/drawing/2014/main" id="{8013878A-E41A-4162-90FD-85438C7A108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39AB924-DADD-47CE-AD5C-ECE590D11527}" type="slidenum">
              <a:rPr lang="en-GB" altLang="en-US" smtClean="0">
                <a:solidFill>
                  <a:schemeClr val="tx1"/>
                </a:solidFill>
                <a:latin typeface="Arial" panose="020B0604020202020204" pitchFamily="34" charset="0"/>
              </a:rPr>
              <a:pPr fontAlgn="base">
                <a:spcBef>
                  <a:spcPct val="0"/>
                </a:spcBef>
                <a:spcAft>
                  <a:spcPct val="0"/>
                </a:spcAft>
                <a:buFontTx/>
                <a:buNone/>
              </a:pPr>
              <a:t>36</a:t>
            </a:fld>
            <a:endParaRPr lang="en-GB"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3B770EDF-F032-4787-8076-564A1999F7B5}"/>
              </a:ext>
            </a:extLst>
          </p:cNvPr>
          <p:cNvPicPr>
            <a:picLocks noChangeAspect="1"/>
          </p:cNvPicPr>
          <p:nvPr/>
        </p:nvPicPr>
        <p:blipFill>
          <a:blip r:embed="rId3"/>
          <a:stretch>
            <a:fillRect/>
          </a:stretch>
        </p:blipFill>
        <p:spPr>
          <a:xfrm>
            <a:off x="1447800" y="3459018"/>
            <a:ext cx="5600000" cy="390476"/>
          </a:xfrm>
          <a:prstGeom prst="rect">
            <a:avLst/>
          </a:prstGeom>
        </p:spPr>
      </p:pic>
    </p:spTree>
  </p:cSld>
  <p:clrMapOvr>
    <a:masterClrMapping/>
  </p:clrMapOvr>
  <p:transition spd="med">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a:extLst>
              <a:ext uri="{FF2B5EF4-FFF2-40B4-BE49-F238E27FC236}">
                <a16:creationId xmlns:a16="http://schemas.microsoft.com/office/drawing/2014/main" id="{AC77249E-FB7A-4F0B-9DCC-FF51C2434883}"/>
              </a:ext>
            </a:extLst>
          </p:cNvPr>
          <p:cNvSpPr>
            <a:spLocks noGrp="1"/>
          </p:cNvSpPr>
          <p:nvPr>
            <p:ph type="title"/>
          </p:nvPr>
        </p:nvSpPr>
        <p:spPr>
          <a:xfrm>
            <a:off x="488950" y="401638"/>
            <a:ext cx="3473450" cy="779462"/>
          </a:xfrm>
        </p:spPr>
        <p:txBody>
          <a:bodyPr/>
          <a:lstStyle/>
          <a:p>
            <a:pPr eaLnBrk="1" hangingPunct="1"/>
            <a:r>
              <a:rPr lang="en-GB" altLang="en-US">
                <a:latin typeface="Intel Clear" panose="020B0604020203020204" pitchFamily="34" charset="0"/>
                <a:cs typeface="Intel Clear" panose="020B0604020203020204" pitchFamily="34" charset="0"/>
              </a:rPr>
              <a:t>ODI Measurement</a:t>
            </a:r>
            <a:endParaRPr lang="en-US" altLang="en-US">
              <a:latin typeface="Intel Clear" panose="020B0604020203020204" pitchFamily="34" charset="0"/>
              <a:cs typeface="Intel Clear" panose="020B0604020203020204" pitchFamily="34" charset="0"/>
            </a:endParaRPr>
          </a:p>
        </p:txBody>
      </p:sp>
      <p:sp>
        <p:nvSpPr>
          <p:cNvPr id="69635" name="Rectangle 3">
            <a:extLst>
              <a:ext uri="{FF2B5EF4-FFF2-40B4-BE49-F238E27FC236}">
                <a16:creationId xmlns:a16="http://schemas.microsoft.com/office/drawing/2014/main" id="{BFC1CE4F-CC45-416A-9E59-0C41C7633808}"/>
              </a:ext>
            </a:extLst>
          </p:cNvPr>
          <p:cNvSpPr>
            <a:spLocks noGrp="1"/>
          </p:cNvSpPr>
          <p:nvPr>
            <p:ph sz="quarter" idx="11"/>
          </p:nvPr>
        </p:nvSpPr>
        <p:spPr>
          <a:xfrm>
            <a:off x="381000" y="1219200"/>
            <a:ext cx="2667000" cy="5334000"/>
          </a:xfrm>
        </p:spPr>
        <p:txBody>
          <a:bodyPr/>
          <a:lstStyle/>
          <a:p>
            <a:pPr eaLnBrk="1" hangingPunct="1">
              <a:lnSpc>
                <a:spcPct val="80000"/>
              </a:lnSpc>
            </a:pPr>
            <a:r>
              <a:rPr lang="en-GB" altLang="en-US"/>
              <a:t>The program offers the option to measure both 2D Eye as well as 1D eye on the selected lane.</a:t>
            </a:r>
          </a:p>
          <a:p>
            <a:pPr eaLnBrk="1" hangingPunct="1">
              <a:lnSpc>
                <a:spcPct val="80000"/>
              </a:lnSpc>
            </a:pPr>
            <a:r>
              <a:rPr lang="en-GB" altLang="en-US"/>
              <a:t>Time for every measurement point can be dynamically set (Default 1 ms per measurement point)</a:t>
            </a:r>
          </a:p>
          <a:p>
            <a:pPr eaLnBrk="1" hangingPunct="1">
              <a:lnSpc>
                <a:spcPct val="80000"/>
              </a:lnSpc>
            </a:pPr>
            <a:r>
              <a:rPr lang="en-GB" altLang="en-US"/>
              <a:t>Statistics are being provided including BER depth of the measurement.</a:t>
            </a:r>
          </a:p>
          <a:p>
            <a:pPr eaLnBrk="1" hangingPunct="1">
              <a:lnSpc>
                <a:spcPct val="80000"/>
              </a:lnSpc>
            </a:pPr>
            <a:endParaRPr lang="en-GB" altLang="en-US"/>
          </a:p>
          <a:p>
            <a:pPr eaLnBrk="1" hangingPunct="1">
              <a:lnSpc>
                <a:spcPct val="80000"/>
              </a:lnSpc>
            </a:pPr>
            <a:r>
              <a:rPr lang="en-GB" altLang="en-US">
                <a:solidFill>
                  <a:srgbClr val="FF0000"/>
                </a:solidFill>
              </a:rPr>
              <a:t>Note that this design is using NPHY with ODI acceleration enabled to increase the BER Depth</a:t>
            </a:r>
          </a:p>
        </p:txBody>
      </p:sp>
      <p:sp>
        <p:nvSpPr>
          <p:cNvPr id="69636" name="Slide Number Placeholder 3">
            <a:extLst>
              <a:ext uri="{FF2B5EF4-FFF2-40B4-BE49-F238E27FC236}">
                <a16:creationId xmlns:a16="http://schemas.microsoft.com/office/drawing/2014/main" id="{545CC071-FC19-4687-BFB0-DDE3F2163076}"/>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a:spcBef>
                <a:spcPct val="0"/>
              </a:spcBef>
              <a:buFontTx/>
              <a:buNone/>
            </a:pPr>
            <a:fld id="{2EF8D0F5-7AF8-4FD1-B631-7563CAB8C4C5}" type="slidenum">
              <a:rPr lang="en-US" altLang="en-US">
                <a:solidFill>
                  <a:schemeClr val="tx1"/>
                </a:solidFill>
                <a:latin typeface="Arial" panose="020B0604020202020204" pitchFamily="34" charset="0"/>
              </a:rPr>
              <a:pPr>
                <a:spcBef>
                  <a:spcPct val="0"/>
                </a:spcBef>
                <a:buFontTx/>
                <a:buNone/>
              </a:pPr>
              <a:t>37</a:t>
            </a:fld>
            <a:endParaRPr lang="en-US"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7D6F8D88-895B-472B-BA5B-554E87D9BC16}"/>
              </a:ext>
            </a:extLst>
          </p:cNvPr>
          <p:cNvPicPr>
            <a:picLocks noChangeAspect="1"/>
          </p:cNvPicPr>
          <p:nvPr/>
        </p:nvPicPr>
        <p:blipFill>
          <a:blip r:embed="rId3"/>
          <a:stretch>
            <a:fillRect/>
          </a:stretch>
        </p:blipFill>
        <p:spPr>
          <a:xfrm>
            <a:off x="3126703" y="1066800"/>
            <a:ext cx="5938598" cy="4876800"/>
          </a:xfrm>
          <a:prstGeom prst="rect">
            <a:avLst/>
          </a:prstGeom>
        </p:spPr>
      </p:pic>
    </p:spTree>
  </p:cSld>
  <p:clrMapOvr>
    <a:masterClrMapping/>
  </p:clrMapOvr>
  <p:transition spd="med">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a:extLst>
              <a:ext uri="{FF2B5EF4-FFF2-40B4-BE49-F238E27FC236}">
                <a16:creationId xmlns:a16="http://schemas.microsoft.com/office/drawing/2014/main" id="{D03F22F2-B0F1-4824-BA09-97BD66A9DEDE}"/>
              </a:ext>
            </a:extLst>
          </p:cNvPr>
          <p:cNvSpPr>
            <a:spLocks noGrp="1"/>
          </p:cNvSpPr>
          <p:nvPr>
            <p:ph type="title"/>
          </p:nvPr>
        </p:nvSpPr>
        <p:spPr>
          <a:xfrm>
            <a:off x="488950" y="401638"/>
            <a:ext cx="3473450" cy="779462"/>
          </a:xfrm>
        </p:spPr>
        <p:txBody>
          <a:bodyPr/>
          <a:lstStyle/>
          <a:p>
            <a:pPr eaLnBrk="1" hangingPunct="1"/>
            <a:r>
              <a:rPr lang="en-GB" altLang="en-US">
                <a:latin typeface="Intel Clear" panose="020B0604020203020204" pitchFamily="34" charset="0"/>
                <a:cs typeface="Intel Clear" panose="020B0604020203020204" pitchFamily="34" charset="0"/>
              </a:rPr>
              <a:t>1-D ODI/Bathtub</a:t>
            </a:r>
            <a:endParaRPr lang="en-US" altLang="en-US">
              <a:latin typeface="Intel Clear" panose="020B0604020203020204" pitchFamily="34" charset="0"/>
              <a:cs typeface="Intel Clear" panose="020B0604020203020204" pitchFamily="34" charset="0"/>
            </a:endParaRPr>
          </a:p>
        </p:txBody>
      </p:sp>
      <p:pic>
        <p:nvPicPr>
          <p:cNvPr id="2" name="Content Placeholder 1">
            <a:extLst>
              <a:ext uri="{FF2B5EF4-FFF2-40B4-BE49-F238E27FC236}">
                <a16:creationId xmlns:a16="http://schemas.microsoft.com/office/drawing/2014/main" id="{13387552-C4F4-4BFC-80B7-9CA2A4377222}"/>
              </a:ext>
            </a:extLst>
          </p:cNvPr>
          <p:cNvPicPr>
            <a:picLocks noGrp="1" noChangeAspect="1"/>
          </p:cNvPicPr>
          <p:nvPr>
            <p:ph sz="quarter" idx="11"/>
          </p:nvPr>
        </p:nvPicPr>
        <p:blipFill>
          <a:blip r:embed="rId3"/>
          <a:stretch>
            <a:fillRect/>
          </a:stretch>
        </p:blipFill>
        <p:spPr>
          <a:xfrm>
            <a:off x="127433" y="1204191"/>
            <a:ext cx="8504237" cy="3412430"/>
          </a:xfrm>
          <a:prstGeom prst="rect">
            <a:avLst/>
          </a:prstGeom>
        </p:spPr>
      </p:pic>
      <p:sp>
        <p:nvSpPr>
          <p:cNvPr id="71683" name="Slide Number Placeholder 3">
            <a:extLst>
              <a:ext uri="{FF2B5EF4-FFF2-40B4-BE49-F238E27FC236}">
                <a16:creationId xmlns:a16="http://schemas.microsoft.com/office/drawing/2014/main" id="{823D2668-DFF5-4B9F-9EE0-73B49A4FBB15}"/>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a:spcBef>
                <a:spcPct val="0"/>
              </a:spcBef>
              <a:buFontTx/>
              <a:buNone/>
            </a:pPr>
            <a:fld id="{4B3E9538-3792-4250-A92E-DC1C0F3A614A}" type="slidenum">
              <a:rPr lang="en-US" altLang="en-US">
                <a:solidFill>
                  <a:schemeClr val="tx1"/>
                </a:solidFill>
                <a:latin typeface="Arial" panose="020B0604020202020204" pitchFamily="34" charset="0"/>
              </a:rPr>
              <a:pPr>
                <a:spcBef>
                  <a:spcPct val="0"/>
                </a:spcBef>
                <a:buFontTx/>
                <a:buNone/>
              </a:pPr>
              <a:t>38</a:t>
            </a:fld>
            <a:endParaRPr lang="en-US" altLang="en-US">
              <a:solidFill>
                <a:schemeClr val="tx1"/>
              </a:solidFill>
              <a:latin typeface="Arial" panose="020B0604020202020204" pitchFamily="34" charset="0"/>
            </a:endParaRPr>
          </a:p>
        </p:txBody>
      </p:sp>
    </p:spTree>
  </p:cSld>
  <p:clrMapOvr>
    <a:masterClrMapping/>
  </p:clrMapOvr>
  <p:transition spd="med">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a:extLst>
              <a:ext uri="{FF2B5EF4-FFF2-40B4-BE49-F238E27FC236}">
                <a16:creationId xmlns:a16="http://schemas.microsoft.com/office/drawing/2014/main" id="{702DC53A-66BC-4081-A217-23583185F6E5}"/>
              </a:ext>
            </a:extLst>
          </p:cNvPr>
          <p:cNvSpPr>
            <a:spLocks noGrp="1"/>
          </p:cNvSpPr>
          <p:nvPr>
            <p:ph type="title"/>
          </p:nvPr>
        </p:nvSpPr>
        <p:spPr>
          <a:xfrm>
            <a:off x="488950" y="401638"/>
            <a:ext cx="8397875" cy="779462"/>
          </a:xfrm>
        </p:spPr>
        <p:txBody>
          <a:bodyPr/>
          <a:lstStyle/>
          <a:p>
            <a:pPr eaLnBrk="1" hangingPunct="1"/>
            <a:r>
              <a:rPr lang="en-GB" altLang="en-US">
                <a:latin typeface="Intel Clear" panose="020B0604020203020204" pitchFamily="34" charset="0"/>
                <a:cs typeface="Intel Clear" panose="020B0604020203020204" pitchFamily="34" charset="0"/>
              </a:rPr>
              <a:t>Board Setup</a:t>
            </a:r>
            <a:endParaRPr lang="en-US" altLang="en-US">
              <a:latin typeface="Intel Clear" panose="020B0604020203020204" pitchFamily="34" charset="0"/>
              <a:cs typeface="Intel Clear" panose="020B0604020203020204" pitchFamily="34" charset="0"/>
            </a:endParaRPr>
          </a:p>
        </p:txBody>
      </p:sp>
      <p:sp>
        <p:nvSpPr>
          <p:cNvPr id="75779" name="Rectangle 3">
            <a:extLst>
              <a:ext uri="{FF2B5EF4-FFF2-40B4-BE49-F238E27FC236}">
                <a16:creationId xmlns:a16="http://schemas.microsoft.com/office/drawing/2014/main" id="{0D09F40A-07BA-4C03-A09A-D5B7D79BD910}"/>
              </a:ext>
            </a:extLst>
          </p:cNvPr>
          <p:cNvSpPr>
            <a:spLocks noGrp="1"/>
          </p:cNvSpPr>
          <p:nvPr>
            <p:ph sz="quarter" idx="11"/>
          </p:nvPr>
        </p:nvSpPr>
        <p:spPr>
          <a:xfrm>
            <a:off x="488950" y="1374775"/>
            <a:ext cx="8413750" cy="4886325"/>
          </a:xfrm>
        </p:spPr>
        <p:txBody>
          <a:bodyPr/>
          <a:lstStyle/>
          <a:p>
            <a:pPr eaLnBrk="1" hangingPunct="1">
              <a:spcBef>
                <a:spcPct val="50000"/>
              </a:spcBef>
            </a:pPr>
            <a:r>
              <a:rPr lang="en-GB" altLang="en-US" sz="1600"/>
              <a:t>Connect USB Cable to CN1 (USB II -Blaster is on the board itself).</a:t>
            </a:r>
          </a:p>
          <a:p>
            <a:pPr eaLnBrk="1" hangingPunct="1">
              <a:spcBef>
                <a:spcPct val="50000"/>
              </a:spcBef>
            </a:pPr>
            <a:r>
              <a:rPr lang="en-GB" altLang="en-US" sz="1600"/>
              <a:t>Using Onboard oscillator : </a:t>
            </a:r>
          </a:p>
          <a:p>
            <a:pPr lvl="1" eaLnBrk="1" hangingPunct="1">
              <a:spcBef>
                <a:spcPct val="50000"/>
              </a:spcBef>
            </a:pPr>
            <a:r>
              <a:rPr lang="en-GB" altLang="en-US"/>
              <a:t>Set CLK_SEL (SW5.1) dipswitch to ‘OSC’ : No need to reprogram the Si570 (Y3)  as it already generates a 644.53125 Mhz clock by default.</a:t>
            </a:r>
          </a:p>
          <a:p>
            <a:pPr eaLnBrk="1" hangingPunct="1">
              <a:spcBef>
                <a:spcPct val="50000"/>
              </a:spcBef>
            </a:pPr>
            <a:r>
              <a:rPr lang="en-GB" altLang="en-US" sz="1600"/>
              <a:t>Using External Clock : </a:t>
            </a:r>
          </a:p>
          <a:p>
            <a:pPr lvl="1" eaLnBrk="1" hangingPunct="1">
              <a:spcBef>
                <a:spcPct val="50000"/>
              </a:spcBef>
            </a:pPr>
            <a:r>
              <a:rPr lang="en-GB" altLang="en-US"/>
              <a:t>Set CLK_SEL (SW5.1) dipswitch to ‘SMA’ to select the external clock. Connect a 644.53125 Mhz external clock to the External clock inputs </a:t>
            </a:r>
          </a:p>
          <a:p>
            <a:pPr eaLnBrk="1" hangingPunct="1">
              <a:spcBef>
                <a:spcPct val="50000"/>
              </a:spcBef>
            </a:pPr>
            <a:r>
              <a:rPr lang="en-GB" altLang="en-US"/>
              <a:t>Download ‘</a:t>
            </a:r>
            <a:r>
              <a:rPr lang="en-GB" altLang="en-US">
                <a:solidFill>
                  <a:srgbClr val="00B050"/>
                </a:solidFill>
              </a:rPr>
              <a:t>Devkit_Demo.sof</a:t>
            </a:r>
            <a:r>
              <a:rPr lang="en-GB" altLang="en-US"/>
              <a:t>’ to the 10AX115S2F45I1SG  device using QII programmer or through Signaltap II.</a:t>
            </a:r>
          </a:p>
        </p:txBody>
      </p:sp>
      <p:sp>
        <p:nvSpPr>
          <p:cNvPr id="75780" name="Slide Number Placeholder 3">
            <a:extLst>
              <a:ext uri="{FF2B5EF4-FFF2-40B4-BE49-F238E27FC236}">
                <a16:creationId xmlns:a16="http://schemas.microsoft.com/office/drawing/2014/main" id="{66352100-E215-4D57-959A-75541231F25B}"/>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a:spcBef>
                <a:spcPct val="0"/>
              </a:spcBef>
              <a:buFontTx/>
              <a:buNone/>
            </a:pPr>
            <a:fld id="{96757891-D338-4E43-AEA9-D2652CE7A882}" type="slidenum">
              <a:rPr lang="en-US" altLang="en-US">
                <a:solidFill>
                  <a:schemeClr val="tx1"/>
                </a:solidFill>
                <a:latin typeface="Arial" panose="020B0604020202020204" pitchFamily="34" charset="0"/>
              </a:rPr>
              <a:pPr>
                <a:spcBef>
                  <a:spcPct val="0"/>
                </a:spcBef>
                <a:buFontTx/>
                <a:buNone/>
              </a:pPr>
              <a:t>39</a:t>
            </a:fld>
            <a:endParaRPr lang="en-US" altLang="en-US">
              <a:solidFill>
                <a:schemeClr val="tx1"/>
              </a:solidFill>
              <a:latin typeface="Arial" panose="020B0604020202020204" pitchFamily="34" charset="0"/>
            </a:endParaRPr>
          </a:p>
        </p:txBody>
      </p:sp>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B5C75193-54BD-47C1-AF14-849CADBCD0E7}"/>
              </a:ext>
            </a:extLst>
          </p:cNvPr>
          <p:cNvSpPr>
            <a:spLocks noGrp="1"/>
          </p:cNvSpPr>
          <p:nvPr>
            <p:ph type="title"/>
          </p:nvPr>
        </p:nvSpPr>
        <p:spPr/>
        <p:txBody>
          <a:bodyPr/>
          <a:lstStyle/>
          <a:p>
            <a:pPr eaLnBrk="1" hangingPunct="1"/>
            <a:r>
              <a:rPr lang="en-US" altLang="en-US">
                <a:latin typeface="Intel Clear" panose="020B0604020203020204" pitchFamily="34" charset="0"/>
                <a:cs typeface="Intel Clear" panose="020B0604020203020204" pitchFamily="34" charset="0"/>
              </a:rPr>
              <a:t>How to use Superlite II V3 in Packet mode ?</a:t>
            </a:r>
          </a:p>
        </p:txBody>
      </p:sp>
      <p:sp>
        <p:nvSpPr>
          <p:cNvPr id="16387" name="Rectangle 3">
            <a:extLst>
              <a:ext uri="{FF2B5EF4-FFF2-40B4-BE49-F238E27FC236}">
                <a16:creationId xmlns:a16="http://schemas.microsoft.com/office/drawing/2014/main" id="{9625F777-7BB3-400F-9FA4-3DEAB2989A25}"/>
              </a:ext>
            </a:extLst>
          </p:cNvPr>
          <p:cNvSpPr>
            <a:spLocks noGrp="1"/>
          </p:cNvSpPr>
          <p:nvPr>
            <p:ph sz="quarter" idx="11"/>
          </p:nvPr>
        </p:nvSpPr>
        <p:spPr>
          <a:xfrm>
            <a:off x="381000" y="1066800"/>
            <a:ext cx="8504238" cy="5029200"/>
          </a:xfrm>
        </p:spPr>
        <p:txBody>
          <a:bodyPr/>
          <a:lstStyle/>
          <a:p>
            <a:pPr marL="342900" lvl="1" indent="-342900" eaLnBrk="1" hangingPunct="1">
              <a:lnSpc>
                <a:spcPct val="90000"/>
              </a:lnSpc>
              <a:buSzPct val="75000"/>
              <a:buFont typeface="Wingdings" panose="05000000000000000000" pitchFamily="2" charset="2"/>
              <a:buChar char="n"/>
            </a:pPr>
            <a:r>
              <a:rPr lang="en-GB" altLang="en-US"/>
              <a:t>By nature the Superlite II V3 is using streaming data (Avalon streaming based) so not framed or packetized . One could however support also a framed mode (or packet mode) by using one of the lanes to transport the packet related information (SOP, EOP, etc) . This does require an additional lane to provide the packet overhead information. This concept has been succesfully implemented on Stratix V GX (with 11 lanes) and can easily be repeated on Arria10 (with higher rates and including KR-FEC).</a:t>
            </a:r>
          </a:p>
        </p:txBody>
      </p:sp>
      <p:sp>
        <p:nvSpPr>
          <p:cNvPr id="16388" name="Slide Number Placeholder 3">
            <a:extLst>
              <a:ext uri="{FF2B5EF4-FFF2-40B4-BE49-F238E27FC236}">
                <a16:creationId xmlns:a16="http://schemas.microsoft.com/office/drawing/2014/main" id="{B526B397-AB6F-429D-9D3A-7001F2D100B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a:spcBef>
                <a:spcPct val="0"/>
              </a:spcBef>
              <a:buFontTx/>
              <a:buNone/>
            </a:pPr>
            <a:fld id="{6F1F901B-371A-4ECD-AC73-F87CE9296D49}" type="slidenum">
              <a:rPr lang="en-GB" altLang="en-US">
                <a:solidFill>
                  <a:schemeClr val="tx1"/>
                </a:solidFill>
                <a:latin typeface="Arial" panose="020B0604020202020204" pitchFamily="34" charset="0"/>
              </a:rPr>
              <a:pPr>
                <a:spcBef>
                  <a:spcPct val="0"/>
                </a:spcBef>
                <a:buFontTx/>
                <a:buNone/>
              </a:pPr>
              <a:t>4</a:t>
            </a:fld>
            <a:endParaRPr lang="en-GB" altLang="en-US">
              <a:solidFill>
                <a:schemeClr val="tx1"/>
              </a:solidFill>
              <a:latin typeface="Arial" panose="020B0604020202020204" pitchFamily="34" charset="0"/>
            </a:endParaRPr>
          </a:p>
        </p:txBody>
      </p:sp>
      <p:pic>
        <p:nvPicPr>
          <p:cNvPr id="16389" name="Picture 2">
            <a:extLst>
              <a:ext uri="{FF2B5EF4-FFF2-40B4-BE49-F238E27FC236}">
                <a16:creationId xmlns:a16="http://schemas.microsoft.com/office/drawing/2014/main" id="{A860D9F6-A0A6-4A22-89D8-5E5805EC0A5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2895600"/>
            <a:ext cx="7239000" cy="328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a:extLst>
              <a:ext uri="{FF2B5EF4-FFF2-40B4-BE49-F238E27FC236}">
                <a16:creationId xmlns:a16="http://schemas.microsoft.com/office/drawing/2014/main" id="{9401083A-AEB4-4913-9F9E-4101D83F83D3}"/>
              </a:ext>
            </a:extLst>
          </p:cNvPr>
          <p:cNvSpPr>
            <a:spLocks noGrp="1"/>
          </p:cNvSpPr>
          <p:nvPr>
            <p:ph type="title"/>
          </p:nvPr>
        </p:nvSpPr>
        <p:spPr/>
        <p:txBody>
          <a:bodyPr/>
          <a:lstStyle/>
          <a:p>
            <a:r>
              <a:rPr lang="en-GB" altLang="en-US">
                <a:latin typeface="Intel Clear" panose="020B0604020203020204" pitchFamily="34" charset="0"/>
                <a:cs typeface="Intel Clear" panose="020B0604020203020204" pitchFamily="34" charset="0"/>
              </a:rPr>
              <a:t>Running the software (Option 1) </a:t>
            </a:r>
            <a:endParaRPr lang="en-US" altLang="en-US">
              <a:latin typeface="Intel Clear" panose="020B0604020203020204" pitchFamily="34" charset="0"/>
              <a:cs typeface="Intel Clear" panose="020B0604020203020204" pitchFamily="34" charset="0"/>
            </a:endParaRPr>
          </a:p>
        </p:txBody>
      </p:sp>
      <p:sp>
        <p:nvSpPr>
          <p:cNvPr id="88067" name="Rectangle 3">
            <a:extLst>
              <a:ext uri="{FF2B5EF4-FFF2-40B4-BE49-F238E27FC236}">
                <a16:creationId xmlns:a16="http://schemas.microsoft.com/office/drawing/2014/main" id="{E9899F3A-4E2E-4142-AF28-B7242B26A09A}"/>
              </a:ext>
            </a:extLst>
          </p:cNvPr>
          <p:cNvSpPr>
            <a:spLocks noGrp="1" noChangeArrowheads="1"/>
          </p:cNvSpPr>
          <p:nvPr>
            <p:ph type="body" sz="half" idx="1"/>
          </p:nvPr>
        </p:nvSpPr>
        <p:spPr>
          <a:xfrm>
            <a:off x="350838" y="1187450"/>
            <a:ext cx="8335962" cy="4681538"/>
          </a:xfrm>
        </p:spPr>
        <p:txBody>
          <a:bodyPr/>
          <a:lstStyle/>
          <a:p>
            <a:pPr marL="533400" indent="-533400">
              <a:spcBef>
                <a:spcPct val="50000"/>
              </a:spcBef>
              <a:defRPr/>
            </a:pPr>
            <a:r>
              <a:rPr lang="en-GB" altLang="en-US" sz="2000"/>
              <a:t>This is when you want to run the software with the already provided .elf file :</a:t>
            </a:r>
          </a:p>
          <a:p>
            <a:pPr marL="914400" lvl="1" indent="-457200">
              <a:spcBef>
                <a:spcPct val="50000"/>
              </a:spcBef>
              <a:buFont typeface="Symbol" panose="05050102010706020507" pitchFamily="18" charset="2"/>
              <a:buAutoNum type="arabicPeriod"/>
              <a:defRPr/>
            </a:pPr>
            <a:r>
              <a:rPr lang="en-GB" altLang="en-US"/>
              <a:t>Start a Nios II command Shell (can be found in the Quartus installation (e.g. C:\quartus_20_4\nios2eds)  and go to the directory where the run1.bsh file is located. </a:t>
            </a:r>
          </a:p>
          <a:p>
            <a:pPr marL="800100" lvl="1" indent="-342900">
              <a:spcBef>
                <a:spcPct val="50000"/>
              </a:spcBef>
              <a:buFont typeface="+mj-lt"/>
              <a:buAutoNum type="arabicPeriod"/>
              <a:defRPr/>
            </a:pPr>
            <a:r>
              <a:rPr lang="en-GB" altLang="en-US"/>
              <a:t>Since 20.4 Nios II terminal is using WSL, a quick way to go to the selected directory is to copy the complete path using windows explorer and in the Nios 20.4 terminal you type </a:t>
            </a:r>
            <a:r>
              <a:rPr lang="en-US" b="1">
                <a:solidFill>
                  <a:srgbClr val="FF0000"/>
                </a:solidFill>
              </a:rPr>
              <a:t>cd</a:t>
            </a:r>
            <a:r>
              <a:rPr lang="en-US" b="1"/>
              <a:t> </a:t>
            </a:r>
            <a:r>
              <a:rPr lang="en-US" b="1">
                <a:solidFill>
                  <a:srgbClr val="FF0000"/>
                </a:solidFill>
              </a:rPr>
              <a:t>"$(wslpath </a:t>
            </a:r>
            <a:r>
              <a:rPr lang="en-US" b="1">
                <a:solidFill>
                  <a:srgbClr val="002060"/>
                </a:solidFill>
              </a:rPr>
              <a:t> </a:t>
            </a:r>
            <a:r>
              <a:rPr lang="en-US" b="1">
                <a:solidFill>
                  <a:srgbClr val="FF0000"/>
                </a:solidFill>
              </a:rPr>
              <a:t>“ </a:t>
            </a:r>
            <a:r>
              <a:rPr lang="en-US" b="1">
                <a:solidFill>
                  <a:srgbClr val="002060"/>
                </a:solidFill>
              </a:rPr>
              <a:t>=&gt; then you paste the path you copied (using right mouse click) =&gt; and end with typing </a:t>
            </a:r>
            <a:r>
              <a:rPr lang="en-US" b="1">
                <a:solidFill>
                  <a:srgbClr val="FF0000"/>
                </a:solidFill>
              </a:rPr>
              <a:t>")“</a:t>
            </a:r>
            <a:r>
              <a:rPr lang="en-US">
                <a:solidFill>
                  <a:srgbClr val="FF0000"/>
                </a:solidFill>
              </a:rPr>
              <a:t> </a:t>
            </a:r>
          </a:p>
          <a:p>
            <a:pPr marL="803275" lvl="2" indent="0">
              <a:spcBef>
                <a:spcPct val="50000"/>
              </a:spcBef>
              <a:buNone/>
              <a:defRPr/>
            </a:pPr>
            <a:r>
              <a:rPr lang="en-US">
                <a:solidFill>
                  <a:srgbClr val="002060"/>
                </a:solidFill>
              </a:rPr>
              <a:t>e.g. </a:t>
            </a:r>
            <a:r>
              <a:rPr lang="en-US">
                <a:solidFill>
                  <a:srgbClr val="FF0000"/>
                </a:solidFill>
              </a:rPr>
              <a:t>cd "$(wslpath "</a:t>
            </a:r>
            <a:r>
              <a:rPr lang="en-US"/>
              <a:t>C:\ALTERA\Reference_Designs\SUPERLITEII\Arria10\A10_SIBoard_SuperliteII_V4_4_Lanes_10Gbps_QSFP+\software\app\Arria10GX_Superlite</a:t>
            </a:r>
            <a:r>
              <a:rPr lang="en-US">
                <a:solidFill>
                  <a:srgbClr val="FF0000"/>
                </a:solidFill>
              </a:rPr>
              <a:t>")“</a:t>
            </a:r>
          </a:p>
          <a:p>
            <a:pPr marL="800100" lvl="1" indent="-342900">
              <a:spcBef>
                <a:spcPct val="50000"/>
              </a:spcBef>
              <a:buFont typeface="+mj-lt"/>
              <a:buAutoNum type="arabicPeriod"/>
              <a:defRPr/>
            </a:pPr>
            <a:r>
              <a:rPr lang="en-US" altLang="en-US"/>
              <a:t>Since the quartus archive is restored in windows the files need to be converted from Dos to Linux. To do so either use “</a:t>
            </a:r>
            <a:r>
              <a:rPr lang="en-US" altLang="en-US">
                <a:solidFill>
                  <a:srgbClr val="FF0000"/>
                </a:solidFill>
              </a:rPr>
              <a:t>dos2unix –k *</a:t>
            </a:r>
            <a:r>
              <a:rPr lang="en-US" altLang="en-US">
                <a:solidFill>
                  <a:srgbClr val="002060"/>
                </a:solidFill>
              </a:rPr>
              <a:t>”</a:t>
            </a:r>
            <a:r>
              <a:rPr lang="en-US" altLang="en-US">
                <a:solidFill>
                  <a:srgbClr val="FF0000"/>
                </a:solidFill>
              </a:rPr>
              <a:t> </a:t>
            </a:r>
            <a:r>
              <a:rPr lang="en-US" altLang="en-US"/>
              <a:t>or run the provided .bsh file </a:t>
            </a:r>
            <a:r>
              <a:rPr lang="en-US" altLang="en-US">
                <a:solidFill>
                  <a:srgbClr val="002060"/>
                </a:solidFill>
              </a:rPr>
              <a:t>“</a:t>
            </a:r>
            <a:r>
              <a:rPr lang="en-US" altLang="en-US">
                <a:solidFill>
                  <a:srgbClr val="FF0000"/>
                </a:solidFill>
              </a:rPr>
              <a:t>./convert.bsh</a:t>
            </a:r>
            <a:r>
              <a:rPr lang="en-US" altLang="en-US"/>
              <a:t>” (note option –k keeps the original date of the file intact).</a:t>
            </a:r>
          </a:p>
          <a:p>
            <a:pPr marL="800100" lvl="1" indent="-342900">
              <a:spcBef>
                <a:spcPct val="50000"/>
              </a:spcBef>
              <a:buFont typeface="+mj-lt"/>
              <a:buAutoNum type="arabicPeriod"/>
              <a:defRPr/>
            </a:pPr>
            <a:r>
              <a:rPr lang="en-GB" altLang="en-US"/>
              <a:t>Type In The Following Command : </a:t>
            </a:r>
            <a:r>
              <a:rPr lang="en-GB" altLang="en-US">
                <a:solidFill>
                  <a:schemeClr val="accent1"/>
                </a:solidFill>
              </a:rPr>
              <a:t>“./run1.bsh</a:t>
            </a:r>
            <a:r>
              <a:rPr lang="en-GB" altLang="en-US"/>
              <a:t>” This will set the JtagSpeed to 16M ,downloads and starts the program.</a:t>
            </a:r>
          </a:p>
          <a:p>
            <a:pPr marL="457200" lvl="1" indent="0">
              <a:spcBef>
                <a:spcPct val="50000"/>
              </a:spcBef>
              <a:buFont typeface="Wingdings" panose="05000000000000000000" pitchFamily="2" charset="2"/>
              <a:buNone/>
              <a:defRPr/>
            </a:pPr>
            <a:endParaRPr lang="en-US" altLang="en-US"/>
          </a:p>
          <a:p>
            <a:pPr marL="800100" lvl="1" indent="-342900">
              <a:spcBef>
                <a:spcPct val="50000"/>
              </a:spcBef>
              <a:buFont typeface="+mj-lt"/>
              <a:buAutoNum type="arabicPeriod"/>
              <a:defRPr/>
            </a:pPr>
            <a:endParaRPr lang="en-US" altLang="en-US" sz="4400"/>
          </a:p>
          <a:p>
            <a:pPr marL="533400" indent="-533400">
              <a:spcBef>
                <a:spcPct val="50000"/>
              </a:spcBef>
              <a:defRPr/>
            </a:pPr>
            <a:endParaRPr lang="fr-FR" altLang="en-US" dirty="0"/>
          </a:p>
        </p:txBody>
      </p:sp>
      <p:sp>
        <p:nvSpPr>
          <p:cNvPr id="77828" name="Slide Number Placeholder 5">
            <a:extLst>
              <a:ext uri="{FF2B5EF4-FFF2-40B4-BE49-F238E27FC236}">
                <a16:creationId xmlns:a16="http://schemas.microsoft.com/office/drawing/2014/main" id="{FD3ADCF5-1597-4725-A42E-4997037E92A0}"/>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hangingPunct="0">
              <a:spcBef>
                <a:spcPct val="0"/>
              </a:spcBef>
              <a:buFontTx/>
              <a:buNone/>
            </a:pPr>
            <a:fld id="{BF0DE803-9135-42B5-A2A3-B4019F2E21E3}" type="slidenum">
              <a:rPr lang="en-GB" altLang="en-US">
                <a:solidFill>
                  <a:schemeClr val="tx1"/>
                </a:solidFill>
                <a:latin typeface="Arial" panose="020B0604020202020204" pitchFamily="34" charset="0"/>
              </a:rPr>
              <a:pPr eaLnBrk="0" hangingPunct="0">
                <a:spcBef>
                  <a:spcPct val="0"/>
                </a:spcBef>
                <a:buFontTx/>
                <a:buNone/>
              </a:pPr>
              <a:t>40</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2A8D4BD3-53DB-48E2-ACB7-629F272B9D92}"/>
              </a:ext>
            </a:extLst>
          </p:cNvPr>
          <p:cNvSpPr>
            <a:spLocks noGrp="1"/>
          </p:cNvSpPr>
          <p:nvPr>
            <p:ph type="title"/>
          </p:nvPr>
        </p:nvSpPr>
        <p:spPr/>
        <p:txBody>
          <a:bodyPr/>
          <a:lstStyle/>
          <a:p>
            <a:r>
              <a:rPr lang="en-GB" altLang="en-US">
                <a:latin typeface="Intel Clear" panose="020B0604020203020204" pitchFamily="34" charset="0"/>
                <a:cs typeface="Intel Clear" panose="020B0604020203020204" pitchFamily="34" charset="0"/>
              </a:rPr>
              <a:t>Rebuilding the software (Option 2)</a:t>
            </a:r>
            <a:endParaRPr lang="en-US" altLang="en-US">
              <a:latin typeface="Intel Clear" panose="020B0604020203020204" pitchFamily="34" charset="0"/>
              <a:cs typeface="Intel Clear" panose="020B0604020203020204" pitchFamily="34" charset="0"/>
            </a:endParaRPr>
          </a:p>
        </p:txBody>
      </p:sp>
      <p:sp>
        <p:nvSpPr>
          <p:cNvPr id="79875" name="Rectangle 3">
            <a:extLst>
              <a:ext uri="{FF2B5EF4-FFF2-40B4-BE49-F238E27FC236}">
                <a16:creationId xmlns:a16="http://schemas.microsoft.com/office/drawing/2014/main" id="{3A04A57F-D4D7-4DD3-AD28-C0278E73D785}"/>
              </a:ext>
            </a:extLst>
          </p:cNvPr>
          <p:cNvSpPr>
            <a:spLocks noGrp="1"/>
          </p:cNvSpPr>
          <p:nvPr>
            <p:ph type="body" sz="half" idx="1"/>
          </p:nvPr>
        </p:nvSpPr>
        <p:spPr>
          <a:xfrm>
            <a:off x="350838" y="958850"/>
            <a:ext cx="8335962" cy="5106988"/>
          </a:xfrm>
        </p:spPr>
        <p:txBody>
          <a:bodyPr/>
          <a:lstStyle/>
          <a:p>
            <a:pPr marL="533400" indent="-533400">
              <a:spcBef>
                <a:spcPct val="50000"/>
              </a:spcBef>
            </a:pPr>
            <a:r>
              <a:rPr lang="en-GB" altLang="en-US" sz="1400"/>
              <a:t>In order to rebuild the software do the following (using QII 20.3 or later):</a:t>
            </a:r>
          </a:p>
          <a:p>
            <a:pPr marL="914400" lvl="1" indent="-457200">
              <a:spcBef>
                <a:spcPct val="50000"/>
              </a:spcBef>
              <a:buFont typeface="Symbol" panose="05050102010706020507" pitchFamily="18" charset="2"/>
              <a:buAutoNum type="arabicPeriod"/>
              <a:defRPr/>
            </a:pPr>
            <a:r>
              <a:rPr lang="en-GB" altLang="en-US" sz="1400">
                <a:solidFill>
                  <a:schemeClr val="accent1"/>
                </a:solidFill>
              </a:rPr>
              <a:t>Start a Nios II command Shell (can be found in the Quartus installation (e.g. C:\quartus_20_3\nios2eds)  and go to the directory where the run1.bsh file is located. </a:t>
            </a:r>
          </a:p>
          <a:p>
            <a:pPr marL="800100" lvl="1" indent="-342900">
              <a:spcBef>
                <a:spcPct val="50000"/>
              </a:spcBef>
              <a:buFont typeface="+mj-lt"/>
              <a:buAutoNum type="arabicPeriod"/>
              <a:defRPr/>
            </a:pPr>
            <a:r>
              <a:rPr lang="en-GB" altLang="en-US" sz="1400">
                <a:solidFill>
                  <a:schemeClr val="accent1"/>
                </a:solidFill>
              </a:rPr>
              <a:t>Since 20.4 Nios II terminal is using WSL, a quick way to go to the selected directory is to copy the complete path using windows explorer and in the Nios 20.4 terminal you type </a:t>
            </a:r>
            <a:r>
              <a:rPr lang="en-US" sz="1400" b="1">
                <a:solidFill>
                  <a:schemeClr val="accent1"/>
                </a:solidFill>
              </a:rPr>
              <a:t>cd "$(wslpath  “ =&gt; then you paste the path you copied (using right mouse click) =&gt; and end with typing ")“</a:t>
            </a:r>
            <a:r>
              <a:rPr lang="en-US" sz="1400">
                <a:solidFill>
                  <a:schemeClr val="accent1"/>
                </a:solidFill>
              </a:rPr>
              <a:t> </a:t>
            </a:r>
          </a:p>
          <a:p>
            <a:pPr marL="803275" lvl="2" indent="0">
              <a:spcBef>
                <a:spcPct val="50000"/>
              </a:spcBef>
              <a:buNone/>
              <a:defRPr/>
            </a:pPr>
            <a:r>
              <a:rPr lang="en-US" sz="1400">
                <a:solidFill>
                  <a:schemeClr val="accent1"/>
                </a:solidFill>
              </a:rPr>
              <a:t>e.g. cd "$(wslpath "C:\ALTERA\Reference_Designs\SUPERLITEII\Arria10\A10_SIBoard_SuperliteII_V4_4_Lanes_10Gbps_QSFP+\software\app\Arria10GX_Superlite")“</a:t>
            </a:r>
          </a:p>
          <a:p>
            <a:pPr marL="800100" lvl="1" indent="-342900">
              <a:spcBef>
                <a:spcPct val="50000"/>
              </a:spcBef>
              <a:buFont typeface="+mj-lt"/>
              <a:buAutoNum type="arabicPeriod"/>
              <a:defRPr/>
            </a:pPr>
            <a:r>
              <a:rPr lang="en-US" altLang="en-US" sz="1400">
                <a:solidFill>
                  <a:schemeClr val="accent1"/>
                </a:solidFill>
              </a:rPr>
              <a:t>Since the quartus archive is restored in windows the files need to be converted from Dos to Linux. To do so either use “dos2unix –k *” or run the provided .bsh file “./convert.bsh” (note option –k keeps the original date of the file intact).</a:t>
            </a:r>
            <a:endParaRPr lang="en-GB" altLang="en-US" sz="1400">
              <a:solidFill>
                <a:schemeClr val="accent1"/>
              </a:solidFill>
            </a:endParaRPr>
          </a:p>
          <a:p>
            <a:pPr marL="800100" lvl="1" indent="-342900">
              <a:spcBef>
                <a:spcPct val="50000"/>
              </a:spcBef>
              <a:buFont typeface="+mj-lt"/>
              <a:buAutoNum type="arabicPeriod"/>
              <a:defRPr/>
            </a:pPr>
            <a:r>
              <a:rPr lang="en-GB" altLang="en-US" sz="1400">
                <a:solidFill>
                  <a:schemeClr val="accent1"/>
                </a:solidFill>
              </a:rPr>
              <a:t>Run </a:t>
            </a:r>
            <a:r>
              <a:rPr lang="en-GB" altLang="en-US" sz="1400" b="1">
                <a:solidFill>
                  <a:schemeClr val="accent1"/>
                </a:solidFill>
              </a:rPr>
              <a:t>./create-this-app </a:t>
            </a:r>
            <a:r>
              <a:rPr lang="en-GB" altLang="en-US" sz="1400">
                <a:solidFill>
                  <a:schemeClr val="accent1"/>
                </a:solidFill>
              </a:rPr>
              <a:t>.This will compile the system libraries (in the bsp folder), compile the software code (main.c and a number of other .c files in this case) and produce a Nios II executable.</a:t>
            </a:r>
          </a:p>
          <a:p>
            <a:pPr marL="533400" indent="-533400">
              <a:spcBef>
                <a:spcPct val="50000"/>
              </a:spcBef>
            </a:pPr>
            <a:r>
              <a:rPr lang="en-GB" altLang="en-US" sz="1400"/>
              <a:t>If you make any changes to the software you need to rebuild by typing “make” in the Nios II 20.3 shell (after having created the software a first time)</a:t>
            </a:r>
          </a:p>
          <a:p>
            <a:pPr marL="533400" indent="-533400">
              <a:spcBef>
                <a:spcPct val="50000"/>
              </a:spcBef>
            </a:pPr>
            <a:r>
              <a:rPr lang="en-GB" altLang="en-US" sz="1400"/>
              <a:t>To run the software : type In The Following Command : </a:t>
            </a:r>
            <a:r>
              <a:rPr lang="en-GB" altLang="en-US" sz="1400">
                <a:solidFill>
                  <a:schemeClr val="accent1"/>
                </a:solidFill>
              </a:rPr>
              <a:t>“./run1.bsh</a:t>
            </a:r>
            <a:r>
              <a:rPr lang="en-GB" altLang="en-US" sz="1400"/>
              <a:t>” This will set the JtagSpeed to 16M and download the Nios II code to the FPGA and open up the terminal.</a:t>
            </a:r>
          </a:p>
          <a:p>
            <a:pPr marL="533400" indent="-533400">
              <a:spcBef>
                <a:spcPct val="50000"/>
              </a:spcBef>
            </a:pPr>
            <a:endParaRPr lang="en-US" altLang="en-US" sz="4000"/>
          </a:p>
        </p:txBody>
      </p:sp>
      <p:sp>
        <p:nvSpPr>
          <p:cNvPr id="79876" name="Slide Number Placeholder 5">
            <a:extLst>
              <a:ext uri="{FF2B5EF4-FFF2-40B4-BE49-F238E27FC236}">
                <a16:creationId xmlns:a16="http://schemas.microsoft.com/office/drawing/2014/main" id="{EEB5B501-B746-4BEF-8B21-1BFF0567AFED}"/>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hangingPunct="0">
              <a:spcBef>
                <a:spcPct val="0"/>
              </a:spcBef>
              <a:buFontTx/>
              <a:buNone/>
            </a:pPr>
            <a:fld id="{F30001B8-6624-45F8-962D-AAF3DCAE3C41}" type="slidenum">
              <a:rPr lang="en-GB" altLang="en-US">
                <a:solidFill>
                  <a:schemeClr val="tx1"/>
                </a:solidFill>
                <a:latin typeface="Arial" panose="020B0604020202020204" pitchFamily="34" charset="0"/>
              </a:rPr>
              <a:pPr eaLnBrk="0" hangingPunct="0">
                <a:spcBef>
                  <a:spcPct val="0"/>
                </a:spcBef>
                <a:buFontTx/>
                <a:buNone/>
              </a:pPr>
              <a:t>41</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1922" name="Rectangle 2">
            <a:extLst>
              <a:ext uri="{FF2B5EF4-FFF2-40B4-BE49-F238E27FC236}">
                <a16:creationId xmlns:a16="http://schemas.microsoft.com/office/drawing/2014/main" id="{1F29A01C-FA3C-4FF3-8829-E2B55D820551}"/>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Demonstration on the board</a:t>
            </a:r>
            <a:endParaRPr lang="en-US" altLang="en-US">
              <a:latin typeface="Intel Clear" panose="020B0604020203020204" pitchFamily="34" charset="0"/>
              <a:cs typeface="Intel Clear" panose="020B0604020203020204" pitchFamily="34" charset="0"/>
            </a:endParaRPr>
          </a:p>
        </p:txBody>
      </p:sp>
      <p:sp>
        <p:nvSpPr>
          <p:cNvPr id="81923" name="Rectangle 3">
            <a:extLst>
              <a:ext uri="{FF2B5EF4-FFF2-40B4-BE49-F238E27FC236}">
                <a16:creationId xmlns:a16="http://schemas.microsoft.com/office/drawing/2014/main" id="{AD823C2F-CF24-4877-AD36-082866074090}"/>
              </a:ext>
            </a:extLst>
          </p:cNvPr>
          <p:cNvSpPr>
            <a:spLocks noGrp="1"/>
          </p:cNvSpPr>
          <p:nvPr>
            <p:ph sz="quarter" idx="11"/>
          </p:nvPr>
        </p:nvSpPr>
        <p:spPr/>
        <p:txBody>
          <a:bodyPr/>
          <a:lstStyle/>
          <a:p>
            <a:pPr eaLnBrk="1" hangingPunct="1">
              <a:lnSpc>
                <a:spcPct val="80000"/>
              </a:lnSpc>
              <a:spcBef>
                <a:spcPct val="50000"/>
              </a:spcBef>
            </a:pPr>
            <a:r>
              <a:rPr lang="en-GB" altLang="en-US" sz="1600"/>
              <a:t>LED’s</a:t>
            </a:r>
          </a:p>
          <a:p>
            <a:pPr lvl="1" eaLnBrk="1" hangingPunct="1">
              <a:lnSpc>
                <a:spcPct val="80000"/>
              </a:lnSpc>
              <a:spcBef>
                <a:spcPct val="50000"/>
              </a:spcBef>
            </a:pPr>
            <a:r>
              <a:rPr lang="en-GB" altLang="en-US" sz="1400"/>
              <a:t>LED0 : TxPLL_Locked (Transceiver locked to reference clock</a:t>
            </a:r>
          </a:p>
          <a:p>
            <a:pPr lvl="1" eaLnBrk="1" hangingPunct="1">
              <a:lnSpc>
                <a:spcPct val="80000"/>
              </a:lnSpc>
              <a:spcBef>
                <a:spcPct val="50000"/>
              </a:spcBef>
            </a:pPr>
            <a:r>
              <a:rPr lang="en-GB" altLang="en-US" sz="1400"/>
              <a:t>LED1 : Rx_Freqlocked status of selected channel</a:t>
            </a:r>
          </a:p>
          <a:p>
            <a:pPr lvl="1" eaLnBrk="1" hangingPunct="1">
              <a:lnSpc>
                <a:spcPct val="80000"/>
              </a:lnSpc>
              <a:spcBef>
                <a:spcPct val="50000"/>
              </a:spcBef>
            </a:pPr>
            <a:r>
              <a:rPr lang="en-GB" altLang="en-US" sz="1400"/>
              <a:t>LED2 : WordAligned</a:t>
            </a:r>
          </a:p>
          <a:p>
            <a:pPr lvl="1" eaLnBrk="1" hangingPunct="1">
              <a:lnSpc>
                <a:spcPct val="80000"/>
              </a:lnSpc>
              <a:spcBef>
                <a:spcPct val="50000"/>
              </a:spcBef>
            </a:pPr>
            <a:r>
              <a:rPr lang="en-GB" altLang="en-US" sz="1400"/>
              <a:t>LED3 : LaneAligned</a:t>
            </a:r>
          </a:p>
          <a:p>
            <a:pPr lvl="1" eaLnBrk="1" hangingPunct="1">
              <a:lnSpc>
                <a:spcPct val="80000"/>
              </a:lnSpc>
              <a:spcBef>
                <a:spcPct val="50000"/>
              </a:spcBef>
            </a:pPr>
            <a:r>
              <a:rPr lang="en-GB" altLang="en-US" sz="1400"/>
              <a:t>LED4 : LinkUp</a:t>
            </a:r>
          </a:p>
          <a:p>
            <a:pPr lvl="1" eaLnBrk="1" hangingPunct="1">
              <a:lnSpc>
                <a:spcPct val="80000"/>
              </a:lnSpc>
              <a:spcBef>
                <a:spcPct val="50000"/>
              </a:spcBef>
            </a:pPr>
            <a:r>
              <a:rPr lang="en-GB" altLang="en-US" sz="1400"/>
              <a:t>LED5 : Locked (CountLocked and all PRBSLocked signal asserted)</a:t>
            </a:r>
          </a:p>
          <a:p>
            <a:pPr lvl="1" eaLnBrk="1" hangingPunct="1">
              <a:lnSpc>
                <a:spcPct val="80000"/>
              </a:lnSpc>
              <a:spcBef>
                <a:spcPct val="50000"/>
              </a:spcBef>
            </a:pPr>
            <a:r>
              <a:rPr lang="en-GB" altLang="en-US" sz="1400"/>
              <a:t>LED6:  Link OK :  Locked + No biterrors</a:t>
            </a:r>
          </a:p>
          <a:p>
            <a:pPr lvl="1" eaLnBrk="1" hangingPunct="1">
              <a:lnSpc>
                <a:spcPct val="80000"/>
              </a:lnSpc>
              <a:spcBef>
                <a:spcPct val="50000"/>
              </a:spcBef>
            </a:pPr>
            <a:r>
              <a:rPr lang="en-GB" altLang="en-US" sz="1400"/>
              <a:t>LED7 : XOFF Received</a:t>
            </a:r>
          </a:p>
        </p:txBody>
      </p:sp>
      <p:sp>
        <p:nvSpPr>
          <p:cNvPr id="81924" name="Slide Number Placeholder 5">
            <a:extLst>
              <a:ext uri="{FF2B5EF4-FFF2-40B4-BE49-F238E27FC236}">
                <a16:creationId xmlns:a16="http://schemas.microsoft.com/office/drawing/2014/main" id="{B4B7D5B4-3B9D-4F17-A9E2-60B052F701E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a:spcBef>
                <a:spcPct val="0"/>
              </a:spcBef>
              <a:buFontTx/>
              <a:buNone/>
            </a:pPr>
            <a:fld id="{2376E308-436B-4544-B324-3488019BDC86}" type="slidenum">
              <a:rPr lang="en-GB" altLang="en-US">
                <a:solidFill>
                  <a:schemeClr val="tx1"/>
                </a:solidFill>
                <a:latin typeface="Arial" panose="020B0604020202020204" pitchFamily="34" charset="0"/>
              </a:rPr>
              <a:pPr>
                <a:spcBef>
                  <a:spcPct val="0"/>
                </a:spcBef>
                <a:buFontTx/>
                <a:buNone/>
              </a:pPr>
              <a:t>42</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a:extLst>
              <a:ext uri="{FF2B5EF4-FFF2-40B4-BE49-F238E27FC236}">
                <a16:creationId xmlns:a16="http://schemas.microsoft.com/office/drawing/2014/main" id="{05A66597-B940-4982-A846-FDBF5005EA5A}"/>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Signaltap II Debug Example</a:t>
            </a:r>
            <a:endParaRPr lang="en-US" altLang="en-US">
              <a:latin typeface="Intel Clear" panose="020B0604020203020204" pitchFamily="34" charset="0"/>
              <a:cs typeface="Intel Clear" panose="020B0604020203020204" pitchFamily="34" charset="0"/>
            </a:endParaRPr>
          </a:p>
        </p:txBody>
      </p:sp>
      <p:sp>
        <p:nvSpPr>
          <p:cNvPr id="83971" name="Rectangle 3">
            <a:extLst>
              <a:ext uri="{FF2B5EF4-FFF2-40B4-BE49-F238E27FC236}">
                <a16:creationId xmlns:a16="http://schemas.microsoft.com/office/drawing/2014/main" id="{EB36B6C4-526F-4B98-9E68-1D184E8B368B}"/>
              </a:ext>
            </a:extLst>
          </p:cNvPr>
          <p:cNvSpPr>
            <a:spLocks noGrp="1"/>
          </p:cNvSpPr>
          <p:nvPr>
            <p:ph sz="quarter" idx="11"/>
          </p:nvPr>
        </p:nvSpPr>
        <p:spPr/>
        <p:txBody>
          <a:bodyPr/>
          <a:lstStyle/>
          <a:p>
            <a:pPr eaLnBrk="1" hangingPunct="1"/>
            <a:r>
              <a:rPr lang="en-GB" altLang="en-US" sz="2000"/>
              <a:t>The design contains a number of signaltap instances, each clocked by it’s own clock.</a:t>
            </a:r>
          </a:p>
          <a:p>
            <a:pPr eaLnBrk="1" hangingPunct="1"/>
            <a:r>
              <a:rPr lang="en-GB" altLang="en-US" sz="2000"/>
              <a:t>Signaltap II acquisition can be done simultaneously with Nios II control</a:t>
            </a:r>
            <a:r>
              <a:rPr lang="en-GB" altLang="en-US"/>
              <a:t>.</a:t>
            </a:r>
          </a:p>
          <a:p>
            <a:pPr eaLnBrk="1" hangingPunct="1">
              <a:buFontTx/>
              <a:buNone/>
            </a:pPr>
            <a:endParaRPr lang="en-GB" altLang="en-US"/>
          </a:p>
          <a:p>
            <a:pPr eaLnBrk="1" hangingPunct="1">
              <a:spcBef>
                <a:spcPct val="50000"/>
              </a:spcBef>
            </a:pPr>
            <a:endParaRPr lang="en-US" altLang="en-US" sz="3600"/>
          </a:p>
        </p:txBody>
      </p:sp>
      <p:sp>
        <p:nvSpPr>
          <p:cNvPr id="83972" name="Slide Number Placeholder 5">
            <a:extLst>
              <a:ext uri="{FF2B5EF4-FFF2-40B4-BE49-F238E27FC236}">
                <a16:creationId xmlns:a16="http://schemas.microsoft.com/office/drawing/2014/main" id="{75A38A9E-CEC7-473B-B14F-5BF838E1821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a:spcBef>
                <a:spcPct val="0"/>
              </a:spcBef>
              <a:buFontTx/>
              <a:buNone/>
            </a:pPr>
            <a:fld id="{6949B784-1AEA-42E4-9061-F1C79EF51909}" type="slidenum">
              <a:rPr lang="en-GB" altLang="en-US">
                <a:solidFill>
                  <a:schemeClr val="tx1"/>
                </a:solidFill>
                <a:latin typeface="Arial" panose="020B0604020202020204" pitchFamily="34" charset="0"/>
              </a:rPr>
              <a:pPr>
                <a:spcBef>
                  <a:spcPct val="0"/>
                </a:spcBef>
                <a:buFontTx/>
                <a:buNone/>
              </a:pPr>
              <a:t>43</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a:extLst>
              <a:ext uri="{FF2B5EF4-FFF2-40B4-BE49-F238E27FC236}">
                <a16:creationId xmlns:a16="http://schemas.microsoft.com/office/drawing/2014/main" id="{6B78673E-2E69-4E4E-A797-B06AC486CBBC}"/>
              </a:ext>
            </a:extLst>
          </p:cNvPr>
          <p:cNvSpPr>
            <a:spLocks noGrp="1"/>
          </p:cNvSpPr>
          <p:nvPr>
            <p:ph type="title"/>
          </p:nvPr>
        </p:nvSpPr>
        <p:spPr>
          <a:xfrm>
            <a:off x="488950" y="401638"/>
            <a:ext cx="8397875" cy="779462"/>
          </a:xfrm>
        </p:spPr>
        <p:txBody>
          <a:bodyPr/>
          <a:lstStyle/>
          <a:p>
            <a:pPr eaLnBrk="1" hangingPunct="1"/>
            <a:r>
              <a:rPr lang="en-GB" altLang="en-US">
                <a:latin typeface="Intel Clear" panose="020B0604020203020204" pitchFamily="34" charset="0"/>
                <a:cs typeface="Intel Clear" panose="020B0604020203020204" pitchFamily="34" charset="0"/>
              </a:rPr>
              <a:t>Use of NDME (Optional)</a:t>
            </a:r>
            <a:endParaRPr lang="en-US" altLang="en-US">
              <a:latin typeface="Intel Clear" panose="020B0604020203020204" pitchFamily="34" charset="0"/>
              <a:cs typeface="Intel Clear" panose="020B0604020203020204" pitchFamily="34" charset="0"/>
            </a:endParaRPr>
          </a:p>
        </p:txBody>
      </p:sp>
      <p:sp>
        <p:nvSpPr>
          <p:cNvPr id="86019" name="Rectangle 3">
            <a:extLst>
              <a:ext uri="{FF2B5EF4-FFF2-40B4-BE49-F238E27FC236}">
                <a16:creationId xmlns:a16="http://schemas.microsoft.com/office/drawing/2014/main" id="{863ADAB7-D50E-4AD3-A13B-DEB290BBC9AC}"/>
              </a:ext>
            </a:extLst>
          </p:cNvPr>
          <p:cNvSpPr>
            <a:spLocks noGrp="1"/>
          </p:cNvSpPr>
          <p:nvPr>
            <p:ph sz="quarter" idx="11"/>
          </p:nvPr>
        </p:nvSpPr>
        <p:spPr>
          <a:xfrm>
            <a:off x="488950" y="1374775"/>
            <a:ext cx="8413750" cy="4886325"/>
          </a:xfrm>
        </p:spPr>
        <p:txBody>
          <a:bodyPr/>
          <a:lstStyle/>
          <a:p>
            <a:pPr eaLnBrk="1" hangingPunct="1">
              <a:lnSpc>
                <a:spcPct val="80000"/>
              </a:lnSpc>
            </a:pPr>
            <a:r>
              <a:rPr lang="en-GB" altLang="en-US"/>
              <a:t>To access the NDME, open the System Console.</a:t>
            </a:r>
          </a:p>
          <a:p>
            <a:pPr eaLnBrk="1" hangingPunct="1">
              <a:lnSpc>
                <a:spcPct val="80000"/>
              </a:lnSpc>
            </a:pPr>
            <a:r>
              <a:rPr lang="en-GB" altLang="en-US"/>
              <a:t>There is a sample script in the scripts folder which has a couple of useful debug procedures. </a:t>
            </a:r>
          </a:p>
          <a:p>
            <a:pPr eaLnBrk="1" hangingPunct="1">
              <a:lnSpc>
                <a:spcPct val="80000"/>
              </a:lnSpc>
            </a:pPr>
            <a:r>
              <a:rPr lang="en-GB" altLang="en-US"/>
              <a:t>It can be started through “source ttk_helper.tcl” and provides a list of procedures available and the syntax to use.</a:t>
            </a:r>
          </a:p>
        </p:txBody>
      </p:sp>
      <p:sp>
        <p:nvSpPr>
          <p:cNvPr id="86020" name="Slide Number Placeholder 3">
            <a:extLst>
              <a:ext uri="{FF2B5EF4-FFF2-40B4-BE49-F238E27FC236}">
                <a16:creationId xmlns:a16="http://schemas.microsoft.com/office/drawing/2014/main" id="{791EB032-433F-4374-BCD5-BBFF09657B13}"/>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a:spcBef>
                <a:spcPct val="0"/>
              </a:spcBef>
              <a:buFontTx/>
              <a:buNone/>
            </a:pPr>
            <a:fld id="{56EC3A71-9C2A-4EAB-84DB-109166E71A11}" type="slidenum">
              <a:rPr lang="en-GB" altLang="en-US">
                <a:solidFill>
                  <a:schemeClr val="tx1"/>
                </a:solidFill>
                <a:latin typeface="Arial" panose="020B0604020202020204" pitchFamily="34" charset="0"/>
              </a:rPr>
              <a:pPr>
                <a:spcBef>
                  <a:spcPct val="0"/>
                </a:spcBef>
                <a:buFontTx/>
                <a:buNone/>
              </a:pPr>
              <a:t>44</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a:extLst>
              <a:ext uri="{FF2B5EF4-FFF2-40B4-BE49-F238E27FC236}">
                <a16:creationId xmlns:a16="http://schemas.microsoft.com/office/drawing/2014/main" id="{3646174B-0586-4489-9C78-D2C51C8DA695}"/>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Using TTK_Helper.tcl script</a:t>
            </a:r>
            <a:endParaRPr lang="en-US" altLang="en-US">
              <a:latin typeface="Intel Clear" panose="020B0604020203020204" pitchFamily="34" charset="0"/>
              <a:cs typeface="Intel Clear" panose="020B0604020203020204" pitchFamily="34" charset="0"/>
            </a:endParaRPr>
          </a:p>
        </p:txBody>
      </p:sp>
      <p:sp>
        <p:nvSpPr>
          <p:cNvPr id="88067" name="Rectangle 3">
            <a:extLst>
              <a:ext uri="{FF2B5EF4-FFF2-40B4-BE49-F238E27FC236}">
                <a16:creationId xmlns:a16="http://schemas.microsoft.com/office/drawing/2014/main" id="{9454D6CF-B149-447D-AE04-5AA8030385F0}"/>
              </a:ext>
            </a:extLst>
          </p:cNvPr>
          <p:cNvSpPr>
            <a:spLocks noGrp="1"/>
          </p:cNvSpPr>
          <p:nvPr>
            <p:ph sz="quarter" idx="11"/>
          </p:nvPr>
        </p:nvSpPr>
        <p:spPr/>
        <p:txBody>
          <a:bodyPr/>
          <a:lstStyle/>
          <a:p>
            <a:pPr eaLnBrk="1" hangingPunct="1">
              <a:lnSpc>
                <a:spcPct val="80000"/>
              </a:lnSpc>
            </a:pPr>
            <a:r>
              <a:rPr lang="en-GB" altLang="en-US" sz="2000"/>
              <a:t>When the system console is open you can source the ttk_helper.tcl script located in the scripts folder. This script contains a number of  useful routines for advanced debug and setup.</a:t>
            </a:r>
          </a:p>
          <a:p>
            <a:pPr eaLnBrk="1" hangingPunct="1">
              <a:lnSpc>
                <a:spcPct val="80000"/>
              </a:lnSpc>
            </a:pPr>
            <a:r>
              <a:rPr lang="en-GB" altLang="en-US" sz="2000"/>
              <a:t>A particular interesting procedure is one which set generator and checker to PRBS-31 and starts the tests. </a:t>
            </a:r>
          </a:p>
          <a:p>
            <a:pPr eaLnBrk="1" hangingPunct="1">
              <a:lnSpc>
                <a:spcPct val="80000"/>
              </a:lnSpc>
            </a:pPr>
            <a:r>
              <a:rPr lang="en-GB" altLang="en-US" sz="2000"/>
              <a:t>To run this prodedure run : “start_check_prbs31” </a:t>
            </a:r>
          </a:p>
          <a:p>
            <a:pPr eaLnBrk="1" hangingPunct="1">
              <a:lnSpc>
                <a:spcPct val="80000"/>
              </a:lnSpc>
            </a:pPr>
            <a:r>
              <a:rPr lang="en-GB" altLang="en-US" sz="2000"/>
              <a:t>See the attached file for an overview of available procedures. Including functions to do reverse serial loopback, polarity inversion, calibration, enabling, disabling dfe etc.</a:t>
            </a:r>
          </a:p>
          <a:p>
            <a:pPr eaLnBrk="1" hangingPunct="1">
              <a:lnSpc>
                <a:spcPct val="80000"/>
              </a:lnSpc>
            </a:pPr>
            <a:endParaRPr lang="en-GB" altLang="en-US" sz="2000"/>
          </a:p>
          <a:p>
            <a:pPr eaLnBrk="1" hangingPunct="1">
              <a:lnSpc>
                <a:spcPct val="80000"/>
              </a:lnSpc>
            </a:pPr>
            <a:endParaRPr lang="en-GB" altLang="en-US"/>
          </a:p>
          <a:p>
            <a:pPr eaLnBrk="1" hangingPunct="1">
              <a:lnSpc>
                <a:spcPct val="80000"/>
              </a:lnSpc>
            </a:pPr>
            <a:endParaRPr lang="en-GB" altLang="en-US"/>
          </a:p>
          <a:p>
            <a:pPr lvl="1" eaLnBrk="1" hangingPunct="1">
              <a:lnSpc>
                <a:spcPct val="80000"/>
              </a:lnSpc>
            </a:pPr>
            <a:endParaRPr lang="en-GB" altLang="en-US" sz="1200"/>
          </a:p>
        </p:txBody>
      </p:sp>
      <p:sp>
        <p:nvSpPr>
          <p:cNvPr id="88068" name="Slide Number Placeholder 3">
            <a:extLst>
              <a:ext uri="{FF2B5EF4-FFF2-40B4-BE49-F238E27FC236}">
                <a16:creationId xmlns:a16="http://schemas.microsoft.com/office/drawing/2014/main" id="{83E69800-2286-43DE-9B8D-BABBF025C28D}"/>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hangingPunct="0">
              <a:spcBef>
                <a:spcPct val="0"/>
              </a:spcBef>
              <a:buFontTx/>
              <a:buNone/>
            </a:pPr>
            <a:fld id="{BAAFA397-D08F-4DD1-A03F-FEB03378FE79}" type="slidenum">
              <a:rPr lang="en-GB" altLang="en-US">
                <a:solidFill>
                  <a:schemeClr val="tx1"/>
                </a:solidFill>
                <a:latin typeface="Arial" panose="020B0604020202020204" pitchFamily="34" charset="0"/>
              </a:rPr>
              <a:pPr eaLnBrk="0" hangingPunct="0">
                <a:spcBef>
                  <a:spcPct val="0"/>
                </a:spcBef>
                <a:buFontTx/>
                <a:buNone/>
              </a:pPr>
              <a:t>45</a:t>
            </a:fld>
            <a:endParaRPr lang="en-GB" altLang="en-US">
              <a:solidFill>
                <a:schemeClr val="tx1"/>
              </a:solidFill>
              <a:latin typeface="Arial" panose="020B0604020202020204" pitchFamily="34" charset="0"/>
            </a:endParaRPr>
          </a:p>
        </p:txBody>
      </p:sp>
      <p:graphicFrame>
        <p:nvGraphicFramePr>
          <p:cNvPr id="88069" name="Object 1">
            <a:extLst>
              <a:ext uri="{FF2B5EF4-FFF2-40B4-BE49-F238E27FC236}">
                <a16:creationId xmlns:a16="http://schemas.microsoft.com/office/drawing/2014/main" id="{4B84830E-C1D8-4BDB-8E89-D7ACF25ADEBB}"/>
              </a:ext>
            </a:extLst>
          </p:cNvPr>
          <p:cNvGraphicFramePr>
            <a:graphicFrameLocks noChangeAspect="1"/>
          </p:cNvGraphicFramePr>
          <p:nvPr/>
        </p:nvGraphicFramePr>
        <p:xfrm>
          <a:off x="3875088" y="5268913"/>
          <a:ext cx="1052512" cy="688975"/>
        </p:xfrm>
        <a:graphic>
          <a:graphicData uri="http://schemas.openxmlformats.org/presentationml/2006/ole">
            <mc:AlternateContent xmlns:mc="http://schemas.openxmlformats.org/markup-compatibility/2006">
              <mc:Choice xmlns:v="urn:schemas-microsoft-com:vml" Requires="v">
                <p:oleObj spid="_x0000_s88093" name="Packager Shell Object" showAsIcon="1" r:id="rId4" imgW="1056068" imgH="682580" progId="Package">
                  <p:embed/>
                </p:oleObj>
              </mc:Choice>
              <mc:Fallback>
                <p:oleObj name="Packager Shell Object" showAsIcon="1" r:id="rId4" imgW="1056068" imgH="682580" progId="Package">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75088" y="5268913"/>
                        <a:ext cx="1052512" cy="68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spd="med">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a:extLst>
              <a:ext uri="{FF2B5EF4-FFF2-40B4-BE49-F238E27FC236}">
                <a16:creationId xmlns:a16="http://schemas.microsoft.com/office/drawing/2014/main" id="{7B4C4C6C-7B5E-4039-90E2-B832A3C4530F}"/>
              </a:ext>
            </a:extLst>
          </p:cNvPr>
          <p:cNvSpPr>
            <a:spLocks noGrp="1"/>
          </p:cNvSpPr>
          <p:nvPr>
            <p:ph type="title"/>
          </p:nvPr>
        </p:nvSpPr>
        <p:spPr>
          <a:xfrm>
            <a:off x="488950" y="401638"/>
            <a:ext cx="8397875" cy="779462"/>
          </a:xfrm>
        </p:spPr>
        <p:txBody>
          <a:bodyPr/>
          <a:lstStyle/>
          <a:p>
            <a:pPr eaLnBrk="1" hangingPunct="1"/>
            <a:r>
              <a:rPr lang="en-GB" altLang="en-US">
                <a:latin typeface="Intel Clear" panose="020B0604020203020204" pitchFamily="34" charset="0"/>
                <a:cs typeface="Intel Clear" panose="020B0604020203020204" pitchFamily="34" charset="0"/>
              </a:rPr>
              <a:t>Using Transceiver Toolkit (Optional)</a:t>
            </a:r>
            <a:endParaRPr lang="en-US" altLang="en-US">
              <a:latin typeface="Intel Clear" panose="020B0604020203020204" pitchFamily="34" charset="0"/>
              <a:cs typeface="Intel Clear" panose="020B0604020203020204" pitchFamily="34" charset="0"/>
            </a:endParaRPr>
          </a:p>
        </p:txBody>
      </p:sp>
      <p:sp>
        <p:nvSpPr>
          <p:cNvPr id="90115" name="Rectangle 3">
            <a:extLst>
              <a:ext uri="{FF2B5EF4-FFF2-40B4-BE49-F238E27FC236}">
                <a16:creationId xmlns:a16="http://schemas.microsoft.com/office/drawing/2014/main" id="{EABE59D6-DDB2-4316-B592-14054999038F}"/>
              </a:ext>
            </a:extLst>
          </p:cNvPr>
          <p:cNvSpPr>
            <a:spLocks noGrp="1"/>
          </p:cNvSpPr>
          <p:nvPr>
            <p:ph sz="quarter" idx="11"/>
          </p:nvPr>
        </p:nvSpPr>
        <p:spPr/>
        <p:txBody>
          <a:bodyPr/>
          <a:lstStyle/>
          <a:p>
            <a:pPr eaLnBrk="1" hangingPunct="1">
              <a:lnSpc>
                <a:spcPct val="80000"/>
              </a:lnSpc>
            </a:pPr>
            <a:r>
              <a:rPr lang="en-GB" altLang="en-US"/>
              <a:t>To start the A10 Toolkit simply start it by clicking on it when opening the system console.</a:t>
            </a:r>
          </a:p>
          <a:p>
            <a:pPr eaLnBrk="1" hangingPunct="1">
              <a:lnSpc>
                <a:spcPct val="80000"/>
              </a:lnSpc>
            </a:pPr>
            <a:r>
              <a:rPr lang="en-GB" altLang="en-US"/>
              <a:t>So you can e.g. run an autosweep using TTK to find optimum settings and when you go back to the original design (after pressing ‘1’) all the PMA settings as entered in the TTK will be kept and used. Vice Versa all PMA settings done through the Nios design will also be read out automatically and used by the TTK.</a:t>
            </a:r>
          </a:p>
          <a:p>
            <a:pPr eaLnBrk="1" hangingPunct="1">
              <a:lnSpc>
                <a:spcPct val="80000"/>
              </a:lnSpc>
            </a:pPr>
            <a:r>
              <a:rPr lang="en-GB" altLang="en-US">
                <a:solidFill>
                  <a:srgbClr val="FF0000"/>
                </a:solidFill>
              </a:rPr>
              <a:t>Note that if PRBS tests have been started during the testing and even if stopped and the Toolkit is closed the original functionality is lost and you need to download the SOF file again. If you do not enable the PRBS testing this is not a problem.</a:t>
            </a:r>
            <a:endParaRPr lang="en-GB" altLang="en-US"/>
          </a:p>
          <a:p>
            <a:pPr eaLnBrk="1" hangingPunct="1">
              <a:lnSpc>
                <a:spcPct val="80000"/>
              </a:lnSpc>
            </a:pPr>
            <a:endParaRPr lang="en-GB" altLang="en-US"/>
          </a:p>
        </p:txBody>
      </p:sp>
      <p:sp>
        <p:nvSpPr>
          <p:cNvPr id="90116" name="Slide Number Placeholder 3">
            <a:extLst>
              <a:ext uri="{FF2B5EF4-FFF2-40B4-BE49-F238E27FC236}">
                <a16:creationId xmlns:a16="http://schemas.microsoft.com/office/drawing/2014/main" id="{4A347970-1797-4218-8E31-F027AF077B00}"/>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hangingPunct="0">
              <a:spcBef>
                <a:spcPct val="0"/>
              </a:spcBef>
              <a:buFontTx/>
              <a:buNone/>
            </a:pPr>
            <a:fld id="{5E654504-62A4-490E-B8FC-64878F777784}" type="slidenum">
              <a:rPr lang="en-GB" altLang="en-US">
                <a:solidFill>
                  <a:schemeClr val="tx1"/>
                </a:solidFill>
                <a:latin typeface="Arial" panose="020B0604020202020204" pitchFamily="34" charset="0"/>
              </a:rPr>
              <a:pPr eaLnBrk="0" hangingPunct="0">
                <a:spcBef>
                  <a:spcPct val="0"/>
                </a:spcBef>
                <a:buFontTx/>
                <a:buNone/>
              </a:pPr>
              <a:t>46</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a:extLst>
              <a:ext uri="{FF2B5EF4-FFF2-40B4-BE49-F238E27FC236}">
                <a16:creationId xmlns:a16="http://schemas.microsoft.com/office/drawing/2014/main" id="{7B4C4C6C-7B5E-4039-90E2-B832A3C4530F}"/>
              </a:ext>
            </a:extLst>
          </p:cNvPr>
          <p:cNvSpPr>
            <a:spLocks noGrp="1"/>
          </p:cNvSpPr>
          <p:nvPr>
            <p:ph type="title"/>
          </p:nvPr>
        </p:nvSpPr>
        <p:spPr>
          <a:xfrm>
            <a:off x="488950" y="401638"/>
            <a:ext cx="8397875" cy="779462"/>
          </a:xfrm>
        </p:spPr>
        <p:txBody>
          <a:bodyPr/>
          <a:lstStyle/>
          <a:p>
            <a:pPr eaLnBrk="1" hangingPunct="1"/>
            <a:r>
              <a:rPr lang="en-GB" altLang="en-US">
                <a:latin typeface="Intel Clear" panose="020B0604020203020204" pitchFamily="34" charset="0"/>
                <a:cs typeface="Intel Clear" panose="020B0604020203020204" pitchFamily="34" charset="0"/>
              </a:rPr>
              <a:t>Using Transceiver Toolkit (Optional)</a:t>
            </a:r>
            <a:endParaRPr lang="en-US" altLang="en-US">
              <a:latin typeface="Intel Clear" panose="020B0604020203020204" pitchFamily="34" charset="0"/>
              <a:cs typeface="Intel Clear" panose="020B0604020203020204" pitchFamily="34" charset="0"/>
            </a:endParaRPr>
          </a:p>
        </p:txBody>
      </p:sp>
      <p:sp>
        <p:nvSpPr>
          <p:cNvPr id="2" name="Content Placeholder 1">
            <a:extLst>
              <a:ext uri="{FF2B5EF4-FFF2-40B4-BE49-F238E27FC236}">
                <a16:creationId xmlns:a16="http://schemas.microsoft.com/office/drawing/2014/main" id="{2ABC8767-2041-47D2-ACE5-850A4094E280}"/>
              </a:ext>
            </a:extLst>
          </p:cNvPr>
          <p:cNvSpPr>
            <a:spLocks noGrp="1"/>
          </p:cNvSpPr>
          <p:nvPr>
            <p:ph sz="quarter" idx="11"/>
          </p:nvPr>
        </p:nvSpPr>
        <p:spPr/>
        <p:txBody>
          <a:bodyPr/>
          <a:lstStyle/>
          <a:p>
            <a:endParaRPr lang="en-GB"/>
          </a:p>
        </p:txBody>
      </p:sp>
      <p:sp>
        <p:nvSpPr>
          <p:cNvPr id="90116" name="Slide Number Placeholder 3">
            <a:extLst>
              <a:ext uri="{FF2B5EF4-FFF2-40B4-BE49-F238E27FC236}">
                <a16:creationId xmlns:a16="http://schemas.microsoft.com/office/drawing/2014/main" id="{4A347970-1797-4218-8E31-F027AF077B00}"/>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hangingPunct="0">
              <a:spcBef>
                <a:spcPct val="0"/>
              </a:spcBef>
              <a:buFontTx/>
              <a:buNone/>
            </a:pPr>
            <a:fld id="{5E654504-62A4-490E-B8FC-64878F777784}" type="slidenum">
              <a:rPr lang="en-GB" altLang="en-US">
                <a:solidFill>
                  <a:schemeClr val="tx1"/>
                </a:solidFill>
                <a:latin typeface="Arial" panose="020B0604020202020204" pitchFamily="34" charset="0"/>
              </a:rPr>
              <a:pPr eaLnBrk="0" hangingPunct="0">
                <a:spcBef>
                  <a:spcPct val="0"/>
                </a:spcBef>
                <a:buFontTx/>
                <a:buNone/>
              </a:pPr>
              <a:t>47</a:t>
            </a:fld>
            <a:endParaRPr lang="en-GB"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A8B5732C-2E63-4C10-91F3-3C2208B8331C}"/>
              </a:ext>
            </a:extLst>
          </p:cNvPr>
          <p:cNvPicPr>
            <a:picLocks noChangeAspect="1"/>
          </p:cNvPicPr>
          <p:nvPr/>
        </p:nvPicPr>
        <p:blipFill>
          <a:blip r:embed="rId3"/>
          <a:stretch>
            <a:fillRect/>
          </a:stretch>
        </p:blipFill>
        <p:spPr>
          <a:xfrm>
            <a:off x="2057400" y="954370"/>
            <a:ext cx="3866848" cy="5343558"/>
          </a:xfrm>
          <a:prstGeom prst="rect">
            <a:avLst/>
          </a:prstGeom>
        </p:spPr>
      </p:pic>
    </p:spTree>
    <p:extLst>
      <p:ext uri="{BB962C8B-B14F-4D97-AF65-F5344CB8AC3E}">
        <p14:creationId xmlns:p14="http://schemas.microsoft.com/office/powerpoint/2010/main" val="4016441843"/>
      </p:ext>
    </p:extLst>
  </p:cSld>
  <p:clrMapOvr>
    <a:masterClrMapping/>
  </p:clrMapOvr>
  <p:transition spd="med">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a:extLst>
              <a:ext uri="{FF2B5EF4-FFF2-40B4-BE49-F238E27FC236}">
                <a16:creationId xmlns:a16="http://schemas.microsoft.com/office/drawing/2014/main" id="{7B4C4C6C-7B5E-4039-90E2-B832A3C4530F}"/>
              </a:ext>
            </a:extLst>
          </p:cNvPr>
          <p:cNvSpPr>
            <a:spLocks noGrp="1"/>
          </p:cNvSpPr>
          <p:nvPr>
            <p:ph type="title"/>
          </p:nvPr>
        </p:nvSpPr>
        <p:spPr>
          <a:xfrm>
            <a:off x="488950" y="401638"/>
            <a:ext cx="8397875" cy="779462"/>
          </a:xfrm>
        </p:spPr>
        <p:txBody>
          <a:bodyPr/>
          <a:lstStyle/>
          <a:p>
            <a:pPr eaLnBrk="1" hangingPunct="1"/>
            <a:r>
              <a:rPr lang="en-GB" altLang="en-US">
                <a:latin typeface="Intel Clear" panose="020B0604020203020204" pitchFamily="34" charset="0"/>
                <a:cs typeface="Intel Clear" panose="020B0604020203020204" pitchFamily="34" charset="0"/>
              </a:rPr>
              <a:t>Using Transceiver Toolkit (Optional)</a:t>
            </a:r>
            <a:endParaRPr lang="en-US" altLang="en-US">
              <a:latin typeface="Intel Clear" panose="020B0604020203020204" pitchFamily="34" charset="0"/>
              <a:cs typeface="Intel Clear" panose="020B0604020203020204" pitchFamily="34" charset="0"/>
            </a:endParaRPr>
          </a:p>
        </p:txBody>
      </p:sp>
      <p:sp>
        <p:nvSpPr>
          <p:cNvPr id="2" name="Content Placeholder 1">
            <a:extLst>
              <a:ext uri="{FF2B5EF4-FFF2-40B4-BE49-F238E27FC236}">
                <a16:creationId xmlns:a16="http://schemas.microsoft.com/office/drawing/2014/main" id="{2ABC8767-2041-47D2-ACE5-850A4094E280}"/>
              </a:ext>
            </a:extLst>
          </p:cNvPr>
          <p:cNvSpPr>
            <a:spLocks noGrp="1"/>
          </p:cNvSpPr>
          <p:nvPr>
            <p:ph sz="quarter" idx="11"/>
          </p:nvPr>
        </p:nvSpPr>
        <p:spPr/>
        <p:txBody>
          <a:bodyPr/>
          <a:lstStyle/>
          <a:p>
            <a:endParaRPr lang="en-GB"/>
          </a:p>
        </p:txBody>
      </p:sp>
      <p:sp>
        <p:nvSpPr>
          <p:cNvPr id="90116" name="Slide Number Placeholder 3">
            <a:extLst>
              <a:ext uri="{FF2B5EF4-FFF2-40B4-BE49-F238E27FC236}">
                <a16:creationId xmlns:a16="http://schemas.microsoft.com/office/drawing/2014/main" id="{4A347970-1797-4218-8E31-F027AF077B00}"/>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hangingPunct="0">
              <a:spcBef>
                <a:spcPct val="0"/>
              </a:spcBef>
              <a:buFontTx/>
              <a:buNone/>
            </a:pPr>
            <a:fld id="{5E654504-62A4-490E-B8FC-64878F777784}" type="slidenum">
              <a:rPr lang="en-GB" altLang="en-US">
                <a:solidFill>
                  <a:schemeClr val="tx1"/>
                </a:solidFill>
                <a:latin typeface="Arial" panose="020B0604020202020204" pitchFamily="34" charset="0"/>
              </a:rPr>
              <a:pPr eaLnBrk="0" hangingPunct="0">
                <a:spcBef>
                  <a:spcPct val="0"/>
                </a:spcBef>
                <a:buFontTx/>
                <a:buNone/>
              </a:pPr>
              <a:t>48</a:t>
            </a:fld>
            <a:endParaRPr lang="en-GB" altLang="en-US">
              <a:solidFill>
                <a:schemeClr val="tx1"/>
              </a:solidFill>
              <a:latin typeface="Arial" panose="020B0604020202020204" pitchFamily="34" charset="0"/>
            </a:endParaRPr>
          </a:p>
        </p:txBody>
      </p:sp>
      <p:pic>
        <p:nvPicPr>
          <p:cNvPr id="4" name="Picture 3">
            <a:extLst>
              <a:ext uri="{FF2B5EF4-FFF2-40B4-BE49-F238E27FC236}">
                <a16:creationId xmlns:a16="http://schemas.microsoft.com/office/drawing/2014/main" id="{9B4F151D-F72A-484D-83DA-778FD8FA3C3A}"/>
              </a:ext>
            </a:extLst>
          </p:cNvPr>
          <p:cNvPicPr>
            <a:picLocks noChangeAspect="1"/>
          </p:cNvPicPr>
          <p:nvPr/>
        </p:nvPicPr>
        <p:blipFill>
          <a:blip r:embed="rId3"/>
          <a:stretch>
            <a:fillRect/>
          </a:stretch>
        </p:blipFill>
        <p:spPr>
          <a:xfrm>
            <a:off x="16164" y="914400"/>
            <a:ext cx="9144000" cy="1440395"/>
          </a:xfrm>
          <a:prstGeom prst="rect">
            <a:avLst/>
          </a:prstGeom>
        </p:spPr>
      </p:pic>
      <p:pic>
        <p:nvPicPr>
          <p:cNvPr id="5" name="Picture 4">
            <a:extLst>
              <a:ext uri="{FF2B5EF4-FFF2-40B4-BE49-F238E27FC236}">
                <a16:creationId xmlns:a16="http://schemas.microsoft.com/office/drawing/2014/main" id="{0D8F1922-A4CA-4AB8-B2C6-A782E02DFFE1}"/>
              </a:ext>
            </a:extLst>
          </p:cNvPr>
          <p:cNvPicPr>
            <a:picLocks noChangeAspect="1"/>
          </p:cNvPicPr>
          <p:nvPr/>
        </p:nvPicPr>
        <p:blipFill>
          <a:blip r:embed="rId4"/>
          <a:stretch>
            <a:fillRect/>
          </a:stretch>
        </p:blipFill>
        <p:spPr>
          <a:xfrm>
            <a:off x="0" y="2332266"/>
            <a:ext cx="9144000" cy="4124096"/>
          </a:xfrm>
          <a:prstGeom prst="rect">
            <a:avLst/>
          </a:prstGeom>
        </p:spPr>
      </p:pic>
    </p:spTree>
    <p:extLst>
      <p:ext uri="{BB962C8B-B14F-4D97-AF65-F5344CB8AC3E}">
        <p14:creationId xmlns:p14="http://schemas.microsoft.com/office/powerpoint/2010/main" val="3881548912"/>
      </p:ext>
    </p:extLst>
  </p:cSld>
  <p:clrMapOvr>
    <a:masterClrMapping/>
  </p:clrMapOvr>
  <p:transition spd="med">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a:extLst>
              <a:ext uri="{FF2B5EF4-FFF2-40B4-BE49-F238E27FC236}">
                <a16:creationId xmlns:a16="http://schemas.microsoft.com/office/drawing/2014/main" id="{3149A97A-C4E5-4063-9A22-7A37DF80129B}"/>
              </a:ext>
            </a:extLst>
          </p:cNvPr>
          <p:cNvSpPr>
            <a:spLocks noGrp="1"/>
          </p:cNvSpPr>
          <p:nvPr>
            <p:ph type="title"/>
          </p:nvPr>
        </p:nvSpPr>
        <p:spPr>
          <a:xfrm>
            <a:off x="488950" y="401638"/>
            <a:ext cx="8397875" cy="779462"/>
          </a:xfrm>
        </p:spPr>
        <p:txBody>
          <a:bodyPr/>
          <a:lstStyle/>
          <a:p>
            <a:r>
              <a:rPr lang="en-GB" altLang="en-US">
                <a:latin typeface="Intel Clear" panose="020B0604020203020204" pitchFamily="34" charset="0"/>
                <a:cs typeface="Intel Clear" panose="020B0604020203020204" pitchFamily="34" charset="0"/>
              </a:rPr>
              <a:t>TestBench</a:t>
            </a:r>
            <a:endParaRPr lang="en-US" altLang="en-US">
              <a:latin typeface="Intel Clear" panose="020B0604020203020204" pitchFamily="34" charset="0"/>
              <a:cs typeface="Intel Clear" panose="020B0604020203020204" pitchFamily="34" charset="0"/>
            </a:endParaRPr>
          </a:p>
        </p:txBody>
      </p:sp>
      <p:sp>
        <p:nvSpPr>
          <p:cNvPr id="92163" name="Rectangle 3">
            <a:extLst>
              <a:ext uri="{FF2B5EF4-FFF2-40B4-BE49-F238E27FC236}">
                <a16:creationId xmlns:a16="http://schemas.microsoft.com/office/drawing/2014/main" id="{FAF9F1ED-E697-4BBA-A33D-529EF27651FF}"/>
              </a:ext>
            </a:extLst>
          </p:cNvPr>
          <p:cNvSpPr>
            <a:spLocks noGrp="1"/>
          </p:cNvSpPr>
          <p:nvPr>
            <p:ph sz="quarter" idx="11"/>
          </p:nvPr>
        </p:nvSpPr>
        <p:spPr>
          <a:xfrm>
            <a:off x="365125" y="914400"/>
            <a:ext cx="8413750" cy="4886325"/>
          </a:xfrm>
        </p:spPr>
        <p:txBody>
          <a:bodyPr/>
          <a:lstStyle/>
          <a:p>
            <a:pPr eaLnBrk="1" hangingPunct="1">
              <a:spcBef>
                <a:spcPct val="50000"/>
              </a:spcBef>
            </a:pPr>
            <a:r>
              <a:rPr lang="en-GB" altLang="en-US" sz="1600">
                <a:solidFill>
                  <a:srgbClr val="FF0000"/>
                </a:solidFill>
              </a:rPr>
              <a:t>First steps :</a:t>
            </a:r>
          </a:p>
          <a:p>
            <a:pPr marL="342900" indent="-342900" eaLnBrk="1" hangingPunct="1">
              <a:spcBef>
                <a:spcPct val="50000"/>
              </a:spcBef>
              <a:buFont typeface="+mj-lt"/>
              <a:buAutoNum type="arabicPeriod"/>
            </a:pPr>
            <a:r>
              <a:rPr lang="en-GB" altLang="en-US" sz="1600">
                <a:solidFill>
                  <a:srgbClr val="FF0000"/>
                </a:solidFill>
              </a:rPr>
              <a:t>Open a Nios II 20.4 Command Shell and go to the simulation directory (see section “Running the software” on how to change the directory in an easy way) </a:t>
            </a:r>
          </a:p>
          <a:p>
            <a:pPr marL="342900" indent="-342900" eaLnBrk="1" hangingPunct="1">
              <a:spcBef>
                <a:spcPct val="50000"/>
              </a:spcBef>
              <a:buFont typeface="+mj-lt"/>
              <a:buAutoNum type="arabicPeriod"/>
            </a:pPr>
            <a:r>
              <a:rPr lang="en-GB" altLang="en-US" sz="1600">
                <a:solidFill>
                  <a:srgbClr val="FF0000"/>
                </a:solidFill>
              </a:rPr>
              <a:t>Run dos2unix –k *</a:t>
            </a:r>
          </a:p>
          <a:p>
            <a:pPr marL="342900" indent="-342900" eaLnBrk="1" hangingPunct="1">
              <a:spcBef>
                <a:spcPct val="50000"/>
              </a:spcBef>
              <a:buFont typeface="+mj-lt"/>
              <a:buAutoNum type="arabicPeriod"/>
            </a:pPr>
            <a:r>
              <a:rPr lang="en-GB" altLang="en-US" sz="1600">
                <a:solidFill>
                  <a:srgbClr val="FF0000"/>
                </a:solidFill>
              </a:rPr>
              <a:t>Run  ./create_simscript.bsh (for Windows)</a:t>
            </a:r>
          </a:p>
          <a:p>
            <a:pPr eaLnBrk="1" hangingPunct="1">
              <a:spcBef>
                <a:spcPct val="50000"/>
              </a:spcBef>
            </a:pPr>
            <a:r>
              <a:rPr lang="en-GB" altLang="en-US" sz="1600">
                <a:solidFill>
                  <a:srgbClr val="FF0000"/>
                </a:solidFill>
              </a:rPr>
              <a:t>On linux use ./create_simscript_arc.bsh (for ARC/Linux environments) instead. </a:t>
            </a:r>
          </a:p>
          <a:p>
            <a:pPr eaLnBrk="1" hangingPunct="1">
              <a:spcBef>
                <a:spcPct val="50000"/>
              </a:spcBef>
            </a:pPr>
            <a:r>
              <a:rPr lang="en-GB" altLang="en-US" sz="1600">
                <a:solidFill>
                  <a:srgbClr val="FF0000"/>
                </a:solidFill>
              </a:rPr>
              <a:t>This will create the necessary simulation scripts to match your own environment.</a:t>
            </a:r>
          </a:p>
          <a:p>
            <a:pPr>
              <a:spcBef>
                <a:spcPct val="50000"/>
              </a:spcBef>
            </a:pPr>
            <a:r>
              <a:rPr lang="en-GB" altLang="en-US" sz="1600"/>
              <a:t>When using Modelsim SE (or PE) or Questasim (tested with QuestaSim 10.1c)</a:t>
            </a:r>
          </a:p>
          <a:p>
            <a:pPr lvl="1">
              <a:spcBef>
                <a:spcPct val="50000"/>
              </a:spcBef>
              <a:buFont typeface="Arial" panose="020B0604020202020204" pitchFamily="34" charset="0"/>
              <a:buChar char="–"/>
            </a:pPr>
            <a:r>
              <a:rPr lang="en-GB" altLang="en-US" sz="1200"/>
              <a:t>Change directory to simulation/mentor and next run ‘Sim.do’ do compile and simulate everything (when there are no libraries yet)</a:t>
            </a:r>
          </a:p>
          <a:p>
            <a:pPr lvl="1">
              <a:spcBef>
                <a:spcPct val="50000"/>
              </a:spcBef>
              <a:buFont typeface="Arial" panose="020B0604020202020204" pitchFamily="34" charset="0"/>
              <a:buChar char="–"/>
            </a:pPr>
            <a:r>
              <a:rPr lang="en-GB" altLang="en-US" sz="1200"/>
              <a:t>Run ‘Resim.do’ when libraries already exist to re-compile only the design files and simulate the testbench </a:t>
            </a:r>
          </a:p>
          <a:p>
            <a:pPr>
              <a:spcBef>
                <a:spcPct val="50000"/>
              </a:spcBef>
            </a:pPr>
            <a:r>
              <a:rPr lang="en-GB" altLang="en-US" sz="1600"/>
              <a:t>The simulation files can be found in the ‘</a:t>
            </a:r>
            <a:r>
              <a:rPr lang="en-GB" altLang="en-US" sz="1600">
                <a:solidFill>
                  <a:schemeClr val="accent1"/>
                </a:solidFill>
              </a:rPr>
              <a:t>simulation</a:t>
            </a:r>
            <a:r>
              <a:rPr lang="en-GB" altLang="en-US" sz="1600"/>
              <a:t>’ and ‘simulation/mentor’ directory</a:t>
            </a:r>
          </a:p>
          <a:p>
            <a:pPr>
              <a:spcBef>
                <a:spcPct val="50000"/>
              </a:spcBef>
            </a:pPr>
            <a:r>
              <a:rPr lang="en-GB" altLang="en-US" sz="1600"/>
              <a:t>After LinkUp has been achieved the testbench will also insert 2 errors (each resulting in 4 biterrors) which are reported by the testbench. </a:t>
            </a:r>
          </a:p>
          <a:p>
            <a:pPr>
              <a:spcBef>
                <a:spcPct val="50000"/>
              </a:spcBef>
            </a:pPr>
            <a:endParaRPr lang="en-GB" altLang="en-US"/>
          </a:p>
        </p:txBody>
      </p:sp>
      <p:sp>
        <p:nvSpPr>
          <p:cNvPr id="92164" name="Slide Number Placeholder 3">
            <a:extLst>
              <a:ext uri="{FF2B5EF4-FFF2-40B4-BE49-F238E27FC236}">
                <a16:creationId xmlns:a16="http://schemas.microsoft.com/office/drawing/2014/main" id="{6CEDF240-C8E5-4527-A1CD-87AE1010424C}"/>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a:spcBef>
                <a:spcPct val="0"/>
              </a:spcBef>
              <a:buFontTx/>
              <a:buNone/>
            </a:pPr>
            <a:fld id="{ACBFA9D4-BEE0-403C-982C-BF5ABC75ADBF}" type="slidenum">
              <a:rPr lang="en-GB" altLang="en-US">
                <a:solidFill>
                  <a:schemeClr val="tx1"/>
                </a:solidFill>
                <a:latin typeface="Arial" panose="020B0604020202020204" pitchFamily="34" charset="0"/>
              </a:rPr>
              <a:pPr>
                <a:spcBef>
                  <a:spcPct val="0"/>
                </a:spcBef>
                <a:buFontTx/>
                <a:buNone/>
              </a:pPr>
              <a:t>49</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0D4EBA47-EECF-463C-99FE-0B03B3D7D218}"/>
              </a:ext>
            </a:extLst>
          </p:cNvPr>
          <p:cNvSpPr>
            <a:spLocks noGrp="1"/>
          </p:cNvSpPr>
          <p:nvPr>
            <p:ph type="title"/>
          </p:nvPr>
        </p:nvSpPr>
        <p:spPr/>
        <p:txBody>
          <a:bodyPr/>
          <a:lstStyle/>
          <a:p>
            <a:pPr eaLnBrk="1" hangingPunct="1"/>
            <a:r>
              <a:rPr lang="en-US" altLang="en-US">
                <a:latin typeface="Intel Clear" panose="020B0604020203020204" pitchFamily="34" charset="0"/>
                <a:cs typeface="Intel Clear" panose="020B0604020203020204" pitchFamily="34" charset="0"/>
              </a:rPr>
              <a:t>‘SuperLite II V4’ Concept</a:t>
            </a:r>
          </a:p>
        </p:txBody>
      </p:sp>
      <p:sp>
        <p:nvSpPr>
          <p:cNvPr id="18435" name="Slide Number Placeholder 3">
            <a:extLst>
              <a:ext uri="{FF2B5EF4-FFF2-40B4-BE49-F238E27FC236}">
                <a16:creationId xmlns:a16="http://schemas.microsoft.com/office/drawing/2014/main" id="{66E356F0-62BE-4737-AEE7-D1E7DFF56E15}"/>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a:spcBef>
                <a:spcPct val="0"/>
              </a:spcBef>
              <a:buFontTx/>
              <a:buNone/>
            </a:pPr>
            <a:fld id="{3DEC0B00-0A51-48FC-B860-C0EFD80F0851}" type="slidenum">
              <a:rPr lang="en-GB" altLang="en-US">
                <a:solidFill>
                  <a:schemeClr val="tx1"/>
                </a:solidFill>
                <a:latin typeface="Arial" panose="020B0604020202020204" pitchFamily="34" charset="0"/>
              </a:rPr>
              <a:pPr>
                <a:spcBef>
                  <a:spcPct val="0"/>
                </a:spcBef>
                <a:buFontTx/>
                <a:buNone/>
              </a:pPr>
              <a:t>5</a:t>
            </a:fld>
            <a:endParaRPr lang="en-GB"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AF2F9126-E35D-4054-AF5A-9126C1D477C1}"/>
              </a:ext>
            </a:extLst>
          </p:cNvPr>
          <p:cNvPicPr>
            <a:picLocks noChangeAspect="1"/>
          </p:cNvPicPr>
          <p:nvPr/>
        </p:nvPicPr>
        <p:blipFill>
          <a:blip r:embed="rId3"/>
          <a:stretch>
            <a:fillRect/>
          </a:stretch>
        </p:blipFill>
        <p:spPr>
          <a:xfrm>
            <a:off x="599268" y="914400"/>
            <a:ext cx="7942290" cy="5387097"/>
          </a:xfrm>
          <a:prstGeom prst="rect">
            <a:avLst/>
          </a:prstGeom>
        </p:spPr>
      </p:pic>
    </p:spTree>
  </p:cSld>
  <p:clrMapOvr>
    <a:masterClrMapping/>
  </p:clrMapOvr>
  <p:transition spd="med">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a:extLst>
              <a:ext uri="{FF2B5EF4-FFF2-40B4-BE49-F238E27FC236}">
                <a16:creationId xmlns:a16="http://schemas.microsoft.com/office/drawing/2014/main" id="{8DDE73CA-000D-49A7-AF00-433C581E818A}"/>
              </a:ext>
            </a:extLst>
          </p:cNvPr>
          <p:cNvSpPr>
            <a:spLocks noGrp="1"/>
          </p:cNvSpPr>
          <p:nvPr>
            <p:ph type="title"/>
          </p:nvPr>
        </p:nvSpPr>
        <p:spPr>
          <a:xfrm>
            <a:off x="488950" y="401638"/>
            <a:ext cx="8397875" cy="779462"/>
          </a:xfrm>
        </p:spPr>
        <p:txBody>
          <a:bodyPr/>
          <a:lstStyle/>
          <a:p>
            <a:pPr eaLnBrk="1" hangingPunct="1"/>
            <a:r>
              <a:rPr lang="en-GB" altLang="en-US">
                <a:latin typeface="Intel Clear" panose="020B0604020203020204" pitchFamily="34" charset="0"/>
                <a:cs typeface="Intel Clear" panose="020B0604020203020204" pitchFamily="34" charset="0"/>
              </a:rPr>
              <a:t>Deliverables</a:t>
            </a:r>
            <a:endParaRPr lang="en-US" altLang="en-US">
              <a:latin typeface="Intel Clear" panose="020B0604020203020204" pitchFamily="34" charset="0"/>
              <a:cs typeface="Intel Clear" panose="020B0604020203020204" pitchFamily="34" charset="0"/>
            </a:endParaRPr>
          </a:p>
        </p:txBody>
      </p:sp>
      <p:sp>
        <p:nvSpPr>
          <p:cNvPr id="94211" name="Rectangle 3">
            <a:extLst>
              <a:ext uri="{FF2B5EF4-FFF2-40B4-BE49-F238E27FC236}">
                <a16:creationId xmlns:a16="http://schemas.microsoft.com/office/drawing/2014/main" id="{C2CD18A4-E472-49D8-9C75-771988C2C386}"/>
              </a:ext>
            </a:extLst>
          </p:cNvPr>
          <p:cNvSpPr>
            <a:spLocks noGrp="1"/>
          </p:cNvSpPr>
          <p:nvPr>
            <p:ph sz="quarter" idx="11"/>
          </p:nvPr>
        </p:nvSpPr>
        <p:spPr>
          <a:xfrm>
            <a:off x="488950" y="1374775"/>
            <a:ext cx="8413750" cy="4886325"/>
          </a:xfrm>
        </p:spPr>
        <p:txBody>
          <a:bodyPr/>
          <a:lstStyle/>
          <a:p>
            <a:pPr eaLnBrk="1" hangingPunct="1">
              <a:spcBef>
                <a:spcPct val="50000"/>
              </a:spcBef>
            </a:pPr>
            <a:r>
              <a:rPr lang="en-GB" altLang="en-US" sz="2000"/>
              <a:t>Quartus 20.4 B72  archive which contains the demo design files, the software source files, ttk_helper.tcl scripts and the testbench files.</a:t>
            </a:r>
          </a:p>
          <a:p>
            <a:pPr eaLnBrk="1" hangingPunct="1">
              <a:spcBef>
                <a:spcPct val="50000"/>
              </a:spcBef>
            </a:pPr>
            <a:r>
              <a:rPr lang="en-GB" altLang="en-US" sz="2000"/>
              <a:t>The testbenches can be found after restoring the archive: &lt;restored_project&gt;/simulation</a:t>
            </a:r>
          </a:p>
          <a:p>
            <a:pPr eaLnBrk="1" hangingPunct="1">
              <a:spcBef>
                <a:spcPct val="50000"/>
              </a:spcBef>
            </a:pPr>
            <a:r>
              <a:rPr lang="en-GB" altLang="en-US" sz="2000"/>
              <a:t>The software source files can be found after restoring the archive in the &lt;restored_project&gt;/software/app and &lt;restored_project&gt;/software/bsp folders/ </a:t>
            </a:r>
          </a:p>
          <a:p>
            <a:pPr eaLnBrk="1" hangingPunct="1">
              <a:spcBef>
                <a:spcPct val="50000"/>
              </a:spcBef>
            </a:pPr>
            <a:r>
              <a:rPr lang="en-GB" altLang="en-US" sz="2000"/>
              <a:t>The software executables.</a:t>
            </a:r>
          </a:p>
          <a:p>
            <a:pPr eaLnBrk="1" hangingPunct="1">
              <a:spcBef>
                <a:spcPct val="50000"/>
              </a:spcBef>
            </a:pPr>
            <a:r>
              <a:rPr lang="en-GB" altLang="en-US" sz="2000"/>
              <a:t>SOF File.</a:t>
            </a:r>
          </a:p>
          <a:p>
            <a:pPr eaLnBrk="1" hangingPunct="1">
              <a:spcBef>
                <a:spcPct val="50000"/>
              </a:spcBef>
            </a:pPr>
            <a:r>
              <a:rPr lang="en-GB" altLang="en-US" sz="2000"/>
              <a:t>ttk_helper.tcl file in the /scripts folder</a:t>
            </a:r>
          </a:p>
          <a:p>
            <a:pPr eaLnBrk="1" hangingPunct="1">
              <a:spcBef>
                <a:spcPct val="50000"/>
              </a:spcBef>
            </a:pPr>
            <a:r>
              <a:rPr lang="en-GB" altLang="en-US" sz="2000"/>
              <a:t>This document.</a:t>
            </a:r>
          </a:p>
          <a:p>
            <a:pPr eaLnBrk="1" hangingPunct="1">
              <a:spcBef>
                <a:spcPct val="50000"/>
              </a:spcBef>
            </a:pPr>
            <a:endParaRPr lang="en-GB" altLang="en-US" sz="2000"/>
          </a:p>
        </p:txBody>
      </p:sp>
      <p:sp>
        <p:nvSpPr>
          <p:cNvPr id="94212" name="Slide Number Placeholder 3">
            <a:extLst>
              <a:ext uri="{FF2B5EF4-FFF2-40B4-BE49-F238E27FC236}">
                <a16:creationId xmlns:a16="http://schemas.microsoft.com/office/drawing/2014/main" id="{942FD6D2-52F5-4DBC-B9A9-98C740197CB3}"/>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a:spcBef>
                <a:spcPct val="0"/>
              </a:spcBef>
              <a:buFontTx/>
              <a:buNone/>
            </a:pPr>
            <a:fld id="{533CD5E0-88A9-4943-ABC5-7127261A3C94}" type="slidenum">
              <a:rPr lang="en-GB" altLang="en-US">
                <a:solidFill>
                  <a:schemeClr val="tx1"/>
                </a:solidFill>
                <a:latin typeface="Arial" panose="020B0604020202020204" pitchFamily="34" charset="0"/>
              </a:rPr>
              <a:pPr>
                <a:spcBef>
                  <a:spcPct val="0"/>
                </a:spcBef>
                <a:buFontTx/>
                <a:buNone/>
              </a:pPr>
              <a:t>50</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a:extLst>
              <a:ext uri="{FF2B5EF4-FFF2-40B4-BE49-F238E27FC236}">
                <a16:creationId xmlns:a16="http://schemas.microsoft.com/office/drawing/2014/main" id="{4E4608D1-5A5F-4785-82E8-08987785A63E}"/>
              </a:ext>
            </a:extLst>
          </p:cNvPr>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en-GB" altLang="en-US"/>
              <a:t>Status &amp; Revision</a:t>
            </a:r>
            <a:endParaRPr lang="en-US" altLang="en-US"/>
          </a:p>
        </p:txBody>
      </p:sp>
      <p:sp>
        <p:nvSpPr>
          <p:cNvPr id="38916" name="Rectangle 3">
            <a:extLst>
              <a:ext uri="{FF2B5EF4-FFF2-40B4-BE49-F238E27FC236}">
                <a16:creationId xmlns:a16="http://schemas.microsoft.com/office/drawing/2014/main" id="{8C503C31-FE26-4334-984B-B906B0567043}"/>
              </a:ext>
            </a:extLst>
          </p:cNvPr>
          <p:cNvSpPr>
            <a:spLocks noGrp="1" noChangeArrowheads="1"/>
          </p:cNvSpPr>
          <p:nvPr>
            <p:ph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spcBef>
                <a:spcPct val="50000"/>
              </a:spcBef>
            </a:pPr>
            <a:r>
              <a:rPr lang="en-GB" altLang="en-US"/>
              <a:t>V20.4</a:t>
            </a:r>
          </a:p>
          <a:p>
            <a:pPr lvl="1">
              <a:spcBef>
                <a:spcPct val="50000"/>
              </a:spcBef>
            </a:pPr>
            <a:r>
              <a:rPr lang="en-GB" altLang="en-US"/>
              <a:t>Migrated all IP to 20.4</a:t>
            </a:r>
          </a:p>
          <a:p>
            <a:pPr lvl="1">
              <a:spcBef>
                <a:spcPct val="50000"/>
              </a:spcBef>
            </a:pPr>
            <a:r>
              <a:rPr lang="en-GB" altLang="en-US"/>
              <a:t>Updated software and ODI measurement to the latest implementations.</a:t>
            </a:r>
          </a:p>
          <a:p>
            <a:pPr lvl="1">
              <a:spcBef>
                <a:spcPct val="50000"/>
              </a:spcBef>
            </a:pPr>
            <a:r>
              <a:rPr lang="en-GB" altLang="en-US"/>
              <a:t>Modified transceiver file to support additional logic to enable ODI acceleration.</a:t>
            </a:r>
          </a:p>
          <a:p>
            <a:pPr marL="0" lvl="1" indent="0" eaLnBrk="1" hangingPunct="1">
              <a:spcBef>
                <a:spcPct val="50000"/>
              </a:spcBef>
              <a:buNone/>
            </a:pPr>
            <a:endParaRPr lang="en-GB" altLang="en-US"/>
          </a:p>
          <a:p>
            <a:pPr eaLnBrk="1" hangingPunct="1">
              <a:spcBef>
                <a:spcPct val="50000"/>
              </a:spcBef>
              <a:buFont typeface="Wingdings" panose="05000000000000000000" pitchFamily="2" charset="2"/>
              <a:buNone/>
            </a:pPr>
            <a:endParaRPr lang="en-GB" altLang="en-US"/>
          </a:p>
        </p:txBody>
      </p:sp>
      <p:sp>
        <p:nvSpPr>
          <p:cNvPr id="38915" name="Slide Number Placeholder 3">
            <a:extLst>
              <a:ext uri="{FF2B5EF4-FFF2-40B4-BE49-F238E27FC236}">
                <a16:creationId xmlns:a16="http://schemas.microsoft.com/office/drawing/2014/main" id="{D2422452-68B6-4A8C-BB35-876E48821872}"/>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9E6984F4-6329-4389-B544-93863EA9A4A0}" type="slidenum">
              <a:rPr lang="en-GB" altLang="en-US" sz="800"/>
              <a:pPr/>
              <a:t>51</a:t>
            </a:fld>
            <a:endParaRPr lang="en-GB" altLang="en-US" sz="80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a:extLst>
              <a:ext uri="{FF2B5EF4-FFF2-40B4-BE49-F238E27FC236}">
                <a16:creationId xmlns:a16="http://schemas.microsoft.com/office/drawing/2014/main" id="{1C8693C2-6F66-4CCA-B23D-FB69593859D1}"/>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Status &amp; Revision</a:t>
            </a:r>
            <a:endParaRPr lang="en-US" altLang="en-US">
              <a:latin typeface="Intel Clear" panose="020B0604020203020204" pitchFamily="34" charset="0"/>
              <a:cs typeface="Intel Clear" panose="020B0604020203020204" pitchFamily="34" charset="0"/>
            </a:endParaRPr>
          </a:p>
        </p:txBody>
      </p:sp>
      <p:sp>
        <p:nvSpPr>
          <p:cNvPr id="96259" name="Rectangle 3">
            <a:extLst>
              <a:ext uri="{FF2B5EF4-FFF2-40B4-BE49-F238E27FC236}">
                <a16:creationId xmlns:a16="http://schemas.microsoft.com/office/drawing/2014/main" id="{84944F00-0BFD-4515-9468-3B29B90D6BF0}"/>
              </a:ext>
            </a:extLst>
          </p:cNvPr>
          <p:cNvSpPr>
            <a:spLocks noGrp="1"/>
          </p:cNvSpPr>
          <p:nvPr>
            <p:ph idx="1"/>
          </p:nvPr>
        </p:nvSpPr>
        <p:spPr>
          <a:xfrm>
            <a:off x="455613" y="914401"/>
            <a:ext cx="8228012" cy="5257800"/>
          </a:xfrm>
        </p:spPr>
        <p:txBody>
          <a:bodyPr>
            <a:normAutofit/>
          </a:bodyPr>
          <a:lstStyle/>
          <a:p>
            <a:pPr eaLnBrk="1" hangingPunct="1">
              <a:spcBef>
                <a:spcPct val="50000"/>
              </a:spcBef>
            </a:pPr>
            <a:r>
              <a:rPr lang="en-GB" altLang="en-US"/>
              <a:t>V20.3 : November 3</a:t>
            </a:r>
            <a:r>
              <a:rPr lang="en-GB" altLang="en-US" baseline="30000"/>
              <a:t>rd</a:t>
            </a:r>
            <a:r>
              <a:rPr lang="en-GB" altLang="en-US"/>
              <a:t> 2020</a:t>
            </a:r>
          </a:p>
          <a:p>
            <a:pPr lvl="1" eaLnBrk="1" hangingPunct="1">
              <a:spcBef>
                <a:spcPct val="50000"/>
              </a:spcBef>
            </a:pPr>
            <a:r>
              <a:rPr lang="en-GB" altLang="en-US"/>
              <a:t>Major update to the core (see initial slides for details on the changes made)</a:t>
            </a:r>
          </a:p>
          <a:p>
            <a:pPr lvl="1" eaLnBrk="1" hangingPunct="1">
              <a:spcBef>
                <a:spcPct val="50000"/>
              </a:spcBef>
            </a:pPr>
            <a:r>
              <a:rPr lang="en-GB" altLang="en-US"/>
              <a:t>Succesfully tested with external QSFP+ loopback module</a:t>
            </a:r>
          </a:p>
          <a:p>
            <a:pPr lvl="1" eaLnBrk="1" hangingPunct="1">
              <a:spcBef>
                <a:spcPct val="50000"/>
              </a:spcBef>
            </a:pPr>
            <a:r>
              <a:rPr lang="en-GB" altLang="en-US"/>
              <a:t>Succesfully tested with S10 TX Superlite II V4 design using 1 meter DAC</a:t>
            </a:r>
          </a:p>
          <a:p>
            <a:pPr eaLnBrk="1" hangingPunct="1">
              <a:spcBef>
                <a:spcPct val="50000"/>
              </a:spcBef>
            </a:pPr>
            <a:endParaRPr lang="en-GB" altLang="en-US"/>
          </a:p>
          <a:p>
            <a:pPr eaLnBrk="1" hangingPunct="1">
              <a:spcBef>
                <a:spcPct val="50000"/>
              </a:spcBef>
            </a:pPr>
            <a:r>
              <a:rPr lang="en-GB" altLang="en-US"/>
              <a:t>V20.2 </a:t>
            </a:r>
          </a:p>
          <a:p>
            <a:pPr lvl="1" eaLnBrk="1" hangingPunct="1">
              <a:spcBef>
                <a:spcPct val="50000"/>
              </a:spcBef>
            </a:pPr>
            <a:r>
              <a:rPr lang="en-GB" altLang="en-US"/>
              <a:t>Migrated all IP to 20.2</a:t>
            </a:r>
          </a:p>
          <a:p>
            <a:pPr lvl="1" eaLnBrk="1" hangingPunct="1">
              <a:spcBef>
                <a:spcPct val="50000"/>
              </a:spcBef>
            </a:pPr>
            <a:r>
              <a:rPr lang="en-GB" altLang="en-US"/>
              <a:t>Updated tx_ratematcher_control module to allow LinkUp status during the “training stage” so that when no data is being sent when the design is brought up (data_in_valid de-asserted) the link can reach succesful LinkUp and also the training data is not being “flagged” as valid data (bug).</a:t>
            </a:r>
          </a:p>
          <a:p>
            <a:pPr lvl="1" eaLnBrk="1" hangingPunct="1">
              <a:spcBef>
                <a:spcPct val="50000"/>
              </a:spcBef>
            </a:pPr>
            <a:r>
              <a:rPr lang="en-GB" altLang="en-US"/>
              <a:t>Updated rx_path_deskew to handle that training data is now sent as all “control” characters.</a:t>
            </a:r>
          </a:p>
          <a:p>
            <a:pPr eaLnBrk="1" hangingPunct="1">
              <a:spcBef>
                <a:spcPct val="50000"/>
              </a:spcBef>
            </a:pPr>
            <a:r>
              <a:rPr lang="en-GB" altLang="en-US"/>
              <a:t>V16.1.0 : Initial release</a:t>
            </a:r>
          </a:p>
          <a:p>
            <a:pPr lvl="1" eaLnBrk="1" hangingPunct="1">
              <a:spcBef>
                <a:spcPct val="50000"/>
              </a:spcBef>
            </a:pPr>
            <a:r>
              <a:rPr lang="en-GB" altLang="en-US"/>
              <a:t>Succesfully tested with QSFP+ optical loopback module installed.</a:t>
            </a:r>
          </a:p>
        </p:txBody>
      </p:sp>
      <p:sp>
        <p:nvSpPr>
          <p:cNvPr id="96260" name="Slide Number Placeholder 3">
            <a:extLst>
              <a:ext uri="{FF2B5EF4-FFF2-40B4-BE49-F238E27FC236}">
                <a16:creationId xmlns:a16="http://schemas.microsoft.com/office/drawing/2014/main" id="{04B87E70-0597-4AF8-BBCF-93CB92981BE0}"/>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a:spcBef>
                <a:spcPct val="0"/>
              </a:spcBef>
              <a:buFontTx/>
              <a:buNone/>
            </a:pPr>
            <a:fld id="{EC0084B1-8E6D-472C-B731-41E35B1FACDE}" type="slidenum">
              <a:rPr lang="en-GB" altLang="en-US">
                <a:solidFill>
                  <a:schemeClr val="tx1"/>
                </a:solidFill>
                <a:latin typeface="Arial" panose="020B0604020202020204" pitchFamily="34" charset="0"/>
              </a:rPr>
              <a:pPr>
                <a:spcBef>
                  <a:spcPct val="0"/>
                </a:spcBef>
                <a:buFontTx/>
                <a:buNone/>
              </a:pPr>
              <a:t>52</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a:extLst>
              <a:ext uri="{FF2B5EF4-FFF2-40B4-BE49-F238E27FC236}">
                <a16:creationId xmlns:a16="http://schemas.microsoft.com/office/drawing/2014/main" id="{22093568-BC9A-4E23-B2CE-451C6659C927}"/>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Feedback and/or Questions?</a:t>
            </a:r>
            <a:endParaRPr lang="en-US" altLang="en-US">
              <a:latin typeface="Intel Clear" panose="020B0604020203020204" pitchFamily="34" charset="0"/>
              <a:cs typeface="Intel Clear" panose="020B0604020203020204" pitchFamily="34" charset="0"/>
            </a:endParaRPr>
          </a:p>
        </p:txBody>
      </p:sp>
      <p:sp>
        <p:nvSpPr>
          <p:cNvPr id="98307" name="Rectangle 3">
            <a:extLst>
              <a:ext uri="{FF2B5EF4-FFF2-40B4-BE49-F238E27FC236}">
                <a16:creationId xmlns:a16="http://schemas.microsoft.com/office/drawing/2014/main" id="{BFD1DF86-135E-4FDC-96B7-2DAC5EBDAB07}"/>
              </a:ext>
            </a:extLst>
          </p:cNvPr>
          <p:cNvSpPr>
            <a:spLocks noGrp="1"/>
          </p:cNvSpPr>
          <p:nvPr>
            <p:ph idx="1"/>
          </p:nvPr>
        </p:nvSpPr>
        <p:spPr/>
        <p:txBody>
          <a:bodyPr/>
          <a:lstStyle/>
          <a:p>
            <a:pPr eaLnBrk="1" hangingPunct="1">
              <a:spcBef>
                <a:spcPct val="50000"/>
              </a:spcBef>
            </a:pPr>
            <a:r>
              <a:rPr lang="en-GB" altLang="en-US" sz="2000"/>
              <a:t>Peter Schepers (</a:t>
            </a:r>
            <a:r>
              <a:rPr lang="en-GB" altLang="en-US" sz="2000">
                <a:hlinkClick r:id="rId3"/>
              </a:rPr>
              <a:t>peter.schepers@intel.com</a:t>
            </a:r>
            <a:r>
              <a:rPr lang="en-GB" altLang="en-US" sz="2000"/>
              <a:t> )</a:t>
            </a:r>
          </a:p>
          <a:p>
            <a:pPr eaLnBrk="1" hangingPunct="1">
              <a:spcBef>
                <a:spcPct val="50000"/>
              </a:spcBef>
            </a:pPr>
            <a:r>
              <a:rPr lang="en-GB" altLang="en-US" sz="2000"/>
              <a:t>+32 495 57 32 22</a:t>
            </a:r>
          </a:p>
        </p:txBody>
      </p:sp>
      <p:sp>
        <p:nvSpPr>
          <p:cNvPr id="98308" name="Slide Number Placeholder 3">
            <a:extLst>
              <a:ext uri="{FF2B5EF4-FFF2-40B4-BE49-F238E27FC236}">
                <a16:creationId xmlns:a16="http://schemas.microsoft.com/office/drawing/2014/main" id="{169386EE-4E5C-4DDB-9792-2EEA6BB80FE8}"/>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a:spcBef>
                <a:spcPct val="0"/>
              </a:spcBef>
              <a:buFontTx/>
              <a:buNone/>
            </a:pPr>
            <a:fld id="{F3FA1E67-148F-4F56-9206-F521FE2CF552}" type="slidenum">
              <a:rPr lang="en-GB" altLang="en-US">
                <a:solidFill>
                  <a:schemeClr val="tx1"/>
                </a:solidFill>
                <a:latin typeface="Arial" panose="020B0604020202020204" pitchFamily="34" charset="0"/>
              </a:rPr>
              <a:pPr>
                <a:spcBef>
                  <a:spcPct val="0"/>
                </a:spcBef>
                <a:buFontTx/>
                <a:buNone/>
              </a:pPr>
              <a:t>53</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468AD9D3-3DF6-48D3-8A64-4BC847B0B349}"/>
              </a:ext>
            </a:extLst>
          </p:cNvPr>
          <p:cNvSpPr>
            <a:spLocks noGrp="1"/>
          </p:cNvSpPr>
          <p:nvPr>
            <p:ph type="title"/>
          </p:nvPr>
        </p:nvSpPr>
        <p:spPr/>
        <p:txBody>
          <a:bodyPr/>
          <a:lstStyle/>
          <a:p>
            <a:pPr eaLnBrk="1" hangingPunct="1"/>
            <a:r>
              <a:rPr lang="en-US" altLang="en-US" dirty="0">
                <a:latin typeface="Intel Clear" panose="020B0604020203020204" pitchFamily="34" charset="0"/>
                <a:cs typeface="Intel Clear" panose="020B0604020203020204" pitchFamily="34" charset="0"/>
              </a:rPr>
              <a:t>‘</a:t>
            </a:r>
            <a:r>
              <a:rPr lang="en-US" altLang="en-US" dirty="0" err="1">
                <a:latin typeface="Intel Clear" panose="020B0604020203020204" pitchFamily="34" charset="0"/>
                <a:cs typeface="Intel Clear" panose="020B0604020203020204" pitchFamily="34" charset="0"/>
              </a:rPr>
              <a:t>SuperLite</a:t>
            </a:r>
            <a:r>
              <a:rPr lang="en-US" altLang="en-US" dirty="0">
                <a:latin typeface="Intel Clear" panose="020B0604020203020204" pitchFamily="34" charset="0"/>
                <a:cs typeface="Intel Clear" panose="020B0604020203020204" pitchFamily="34" charset="0"/>
              </a:rPr>
              <a:t> II V4’ Concept</a:t>
            </a:r>
          </a:p>
        </p:txBody>
      </p:sp>
      <p:sp>
        <p:nvSpPr>
          <p:cNvPr id="20483" name="Rectangle 3">
            <a:extLst>
              <a:ext uri="{FF2B5EF4-FFF2-40B4-BE49-F238E27FC236}">
                <a16:creationId xmlns:a16="http://schemas.microsoft.com/office/drawing/2014/main" id="{E549A097-580B-4CD9-AF2A-6637E802B404}"/>
              </a:ext>
            </a:extLst>
          </p:cNvPr>
          <p:cNvSpPr>
            <a:spLocks noGrp="1"/>
          </p:cNvSpPr>
          <p:nvPr>
            <p:ph sz="quarter" idx="11"/>
          </p:nvPr>
        </p:nvSpPr>
        <p:spPr>
          <a:xfrm>
            <a:off x="411163" y="914400"/>
            <a:ext cx="8504237" cy="5383213"/>
          </a:xfrm>
        </p:spPr>
        <p:txBody>
          <a:bodyPr/>
          <a:lstStyle/>
          <a:p>
            <a:pPr eaLnBrk="1" hangingPunct="1">
              <a:lnSpc>
                <a:spcPct val="80000"/>
              </a:lnSpc>
            </a:pPr>
            <a:r>
              <a:rPr lang="en-GB" altLang="en-US" sz="1400" dirty="0"/>
              <a:t>Transport data from point A to point B as simple as possible multiple bidirectional serial links. Note that the number of lanes in each direction do not have to be equal.</a:t>
            </a:r>
          </a:p>
          <a:p>
            <a:pPr eaLnBrk="1" hangingPunct="1">
              <a:lnSpc>
                <a:spcPct val="80000"/>
              </a:lnSpc>
            </a:pPr>
            <a:r>
              <a:rPr lang="en-GB" altLang="en-US" sz="1400" dirty="0">
                <a:solidFill>
                  <a:srgbClr val="00B050"/>
                </a:solidFill>
              </a:rPr>
              <a:t>V3 version of the protocol exchanges information between local and return side (handshaking) as well as XON/XOFF control (backpressure)</a:t>
            </a:r>
          </a:p>
          <a:p>
            <a:pPr eaLnBrk="1" hangingPunct="1">
              <a:lnSpc>
                <a:spcPct val="80000"/>
              </a:lnSpc>
            </a:pPr>
            <a:r>
              <a:rPr lang="en-GB" altLang="en-US" sz="1400" dirty="0"/>
              <a:t>On the transmit side data will only be written in the FIFO when the valid signal is asserted, the </a:t>
            </a:r>
            <a:r>
              <a:rPr lang="en-GB" altLang="en-US" sz="1400" dirty="0" err="1"/>
              <a:t>fifo</a:t>
            </a:r>
            <a:r>
              <a:rPr lang="en-GB" altLang="en-US" sz="1400" dirty="0"/>
              <a:t> also can issue a backpressure signal (indicated by the ‘ready’ signal to indicate if data can be transmitted. This is equivalent to the Avalon Streaming interface.</a:t>
            </a:r>
          </a:p>
          <a:p>
            <a:pPr eaLnBrk="1" hangingPunct="1">
              <a:lnSpc>
                <a:spcPct val="80000"/>
              </a:lnSpc>
            </a:pPr>
            <a:r>
              <a:rPr lang="en-GB" altLang="en-US" sz="1400" dirty="0">
                <a:solidFill>
                  <a:srgbClr val="00B050"/>
                </a:solidFill>
              </a:rPr>
              <a:t>When XOFF is received from the remote side, all traffic will be halted on the local side (link remains up though). </a:t>
            </a:r>
            <a:endParaRPr lang="en-GB" altLang="en-US" sz="1400" dirty="0"/>
          </a:p>
          <a:p>
            <a:pPr eaLnBrk="1" hangingPunct="1">
              <a:lnSpc>
                <a:spcPct val="80000"/>
              </a:lnSpc>
            </a:pPr>
            <a:r>
              <a:rPr lang="en-GB" altLang="en-US" sz="1400">
                <a:solidFill>
                  <a:srgbClr val="00B050"/>
                </a:solidFill>
              </a:rPr>
              <a:t>The transmit datapath is entirely clocked on the clock derived from the transceiver (transmitted line rate/66).</a:t>
            </a:r>
          </a:p>
          <a:p>
            <a:pPr eaLnBrk="1" hangingPunct="1">
              <a:lnSpc>
                <a:spcPct val="80000"/>
              </a:lnSpc>
            </a:pPr>
            <a:r>
              <a:rPr lang="en-GB" altLang="en-US" sz="1400">
                <a:solidFill>
                  <a:srgbClr val="00B050"/>
                </a:solidFill>
              </a:rPr>
              <a:t>On the receive side it will be based on the recovered clock (received line rate/66) with data valid.  The combination of data valid with the recovered clock is frequency locked to the clock used at the transmit side.</a:t>
            </a:r>
          </a:p>
          <a:p>
            <a:pPr eaLnBrk="1" hangingPunct="1">
              <a:lnSpc>
                <a:spcPct val="80000"/>
              </a:lnSpc>
            </a:pPr>
            <a:r>
              <a:rPr lang="en-GB" altLang="en-US" sz="1400"/>
              <a:t>Uses </a:t>
            </a:r>
            <a:r>
              <a:rPr lang="en-GB" altLang="en-US" sz="1400" dirty="0"/>
              <a:t>64/66 Encoding in combination with scrambling. </a:t>
            </a:r>
          </a:p>
          <a:p>
            <a:pPr eaLnBrk="1" hangingPunct="1">
              <a:lnSpc>
                <a:spcPct val="80000"/>
              </a:lnSpc>
            </a:pPr>
            <a:r>
              <a:rPr lang="en-GB" altLang="en-US" sz="1400" dirty="0"/>
              <a:t>Multiple lanes are bonded, there is no real limit on the number of lanes that can be used, apart from potential limitations to compile very large number of lanes. Typically 4 or 10 lanes will be used. Also a single lane is </a:t>
            </a:r>
            <a:r>
              <a:rPr lang="en-GB" altLang="en-US" sz="1400"/>
              <a:t>possible.</a:t>
            </a:r>
          </a:p>
          <a:p>
            <a:pPr eaLnBrk="1" hangingPunct="1">
              <a:lnSpc>
                <a:spcPct val="80000"/>
              </a:lnSpc>
            </a:pPr>
            <a:r>
              <a:rPr lang="en-GB" altLang="en-US" sz="1400"/>
              <a:t>For word alignment and lane alignment idle characters and alignment characters will be sent at regular intervals</a:t>
            </a:r>
            <a:endParaRPr lang="en-GB" altLang="en-US" sz="1400" dirty="0"/>
          </a:p>
        </p:txBody>
      </p:sp>
      <p:sp>
        <p:nvSpPr>
          <p:cNvPr id="20484" name="Slide Number Placeholder 3">
            <a:extLst>
              <a:ext uri="{FF2B5EF4-FFF2-40B4-BE49-F238E27FC236}">
                <a16:creationId xmlns:a16="http://schemas.microsoft.com/office/drawing/2014/main" id="{BB2CB758-674F-43E4-B3FE-FF37213CCC2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9BB20E32-2761-4971-A056-0E9D24B131E4}" type="slidenum">
              <a:rPr lang="en-GB" altLang="en-US" smtClean="0">
                <a:solidFill>
                  <a:schemeClr val="tx1"/>
                </a:solidFill>
                <a:latin typeface="Arial" panose="020B0604020202020204" pitchFamily="34" charset="0"/>
              </a:rPr>
              <a:pPr fontAlgn="base">
                <a:spcBef>
                  <a:spcPct val="0"/>
                </a:spcBef>
                <a:spcAft>
                  <a:spcPct val="0"/>
                </a:spcAft>
                <a:buFontTx/>
                <a:buNone/>
              </a:pPr>
              <a:t>6</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758522033"/>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81ADD103-A806-4D4F-8753-A01044923093}"/>
              </a:ext>
            </a:extLst>
          </p:cNvPr>
          <p:cNvSpPr>
            <a:spLocks noGrp="1"/>
          </p:cNvSpPr>
          <p:nvPr>
            <p:ph type="title"/>
          </p:nvPr>
        </p:nvSpPr>
        <p:spPr/>
        <p:txBody>
          <a:bodyPr/>
          <a:lstStyle/>
          <a:p>
            <a:pPr eaLnBrk="1" hangingPunct="1"/>
            <a:r>
              <a:rPr lang="en-US" altLang="en-US" dirty="0">
                <a:latin typeface="Intel Clear" panose="020B0604020203020204" pitchFamily="34" charset="0"/>
                <a:cs typeface="Intel Clear" panose="020B0604020203020204" pitchFamily="34" charset="0"/>
              </a:rPr>
              <a:t>‘</a:t>
            </a:r>
            <a:r>
              <a:rPr lang="en-US" altLang="en-US" dirty="0" err="1">
                <a:latin typeface="Intel Clear" panose="020B0604020203020204" pitchFamily="34" charset="0"/>
                <a:cs typeface="Intel Clear" panose="020B0604020203020204" pitchFamily="34" charset="0"/>
              </a:rPr>
              <a:t>Superlite</a:t>
            </a:r>
            <a:r>
              <a:rPr lang="en-US" altLang="en-US" dirty="0">
                <a:latin typeface="Intel Clear" panose="020B0604020203020204" pitchFamily="34" charset="0"/>
                <a:cs typeface="Intel Clear" panose="020B0604020203020204" pitchFamily="34" charset="0"/>
              </a:rPr>
              <a:t> II V4’ Concept (continued)</a:t>
            </a:r>
          </a:p>
        </p:txBody>
      </p:sp>
      <p:sp>
        <p:nvSpPr>
          <p:cNvPr id="10243" name="Rectangle 3">
            <a:extLst>
              <a:ext uri="{FF2B5EF4-FFF2-40B4-BE49-F238E27FC236}">
                <a16:creationId xmlns:a16="http://schemas.microsoft.com/office/drawing/2014/main" id="{714883B5-FB02-4255-B2C1-C7DC652D4EBC}"/>
              </a:ext>
            </a:extLst>
          </p:cNvPr>
          <p:cNvSpPr>
            <a:spLocks noGrp="1" noChangeArrowheads="1"/>
          </p:cNvSpPr>
          <p:nvPr>
            <p:ph sz="quarter" idx="11"/>
          </p:nvPr>
        </p:nvSpPr>
        <p:spPr/>
        <p:txBody>
          <a:bodyPr rtlCol="0">
            <a:normAutofit/>
          </a:bodyPr>
          <a:lstStyle/>
          <a:p>
            <a:pPr eaLnBrk="1" hangingPunct="1">
              <a:lnSpc>
                <a:spcPct val="80000"/>
              </a:lnSpc>
            </a:pPr>
            <a:r>
              <a:rPr lang="en-GB" altLang="en-US" sz="1600"/>
              <a:t>The </a:t>
            </a:r>
            <a:r>
              <a:rPr lang="en-GB" altLang="en-US" sz="1600" dirty="0" err="1"/>
              <a:t>Superlite</a:t>
            </a:r>
            <a:r>
              <a:rPr lang="en-GB" altLang="en-US" sz="1600" dirty="0"/>
              <a:t> II V4 TX module will automatically pause Tx user data if needed to insert idle and alignment characters and will also pause Tx user data based on the “ready” received from the Native PHY (as it is working in overspeed).  So the </a:t>
            </a:r>
            <a:r>
              <a:rPr lang="en-GB" altLang="en-US" sz="1600" dirty="0" err="1"/>
              <a:t>userdata</a:t>
            </a:r>
            <a:r>
              <a:rPr lang="en-GB" altLang="en-US" sz="1600" dirty="0"/>
              <a:t> needs to be able to immediately stop sending traffic. If this is not possible one can add an additional FIFO with a slower running write clock.</a:t>
            </a:r>
            <a:endParaRPr lang="en-GB" sz="1600" dirty="0"/>
          </a:p>
          <a:p>
            <a:pPr eaLnBrk="1" fontAlgn="auto" hangingPunct="1">
              <a:lnSpc>
                <a:spcPct val="80000"/>
              </a:lnSpc>
              <a:spcAft>
                <a:spcPts val="0"/>
              </a:spcAft>
              <a:defRPr/>
            </a:pPr>
            <a:endParaRPr lang="en-GB" sz="1600" b="1" dirty="0"/>
          </a:p>
          <a:p>
            <a:pPr eaLnBrk="1" fontAlgn="auto" hangingPunct="1">
              <a:lnSpc>
                <a:spcPct val="80000"/>
              </a:lnSpc>
              <a:spcAft>
                <a:spcPts val="0"/>
              </a:spcAft>
              <a:defRPr/>
            </a:pPr>
            <a:r>
              <a:rPr lang="en-GB" sz="1600" dirty="0"/>
              <a:t>User data is always 64 bit per lane because of the 64b66b encoding</a:t>
            </a:r>
            <a:r>
              <a:rPr lang="en-GB" sz="1600"/>
              <a:t>. </a:t>
            </a:r>
          </a:p>
          <a:p>
            <a:pPr eaLnBrk="1" fontAlgn="auto" hangingPunct="1">
              <a:lnSpc>
                <a:spcPct val="80000"/>
              </a:lnSpc>
              <a:spcAft>
                <a:spcPts val="0"/>
              </a:spcAft>
              <a:defRPr/>
            </a:pPr>
            <a:endParaRPr lang="en-GB" sz="1600"/>
          </a:p>
          <a:p>
            <a:pPr eaLnBrk="1" fontAlgn="auto" hangingPunct="1">
              <a:lnSpc>
                <a:spcPct val="80000"/>
              </a:lnSpc>
              <a:spcAft>
                <a:spcPts val="0"/>
              </a:spcAft>
              <a:defRPr/>
            </a:pPr>
            <a:r>
              <a:rPr lang="en-GB" sz="1600">
                <a:solidFill>
                  <a:srgbClr val="00B050"/>
                </a:solidFill>
              </a:rPr>
              <a:t>Efficiency is calculated as (Read_Length)/(Read_Length + Idle_Length) * 64/66, so e.g. for the parameters used in the demo design : 1056/(1056+7) * 64/66 = 96.33%. By increasing the Read_Length the efficiency/net rate can be increased.</a:t>
            </a:r>
          </a:p>
          <a:p>
            <a:pPr eaLnBrk="1" fontAlgn="auto" hangingPunct="1">
              <a:lnSpc>
                <a:spcPct val="80000"/>
              </a:lnSpc>
              <a:spcAft>
                <a:spcPts val="0"/>
              </a:spcAft>
              <a:defRPr/>
            </a:pPr>
            <a:endParaRPr lang="en-GB" sz="1600" dirty="0"/>
          </a:p>
        </p:txBody>
      </p:sp>
      <p:sp>
        <p:nvSpPr>
          <p:cNvPr id="22532" name="Slide Number Placeholder 3">
            <a:extLst>
              <a:ext uri="{FF2B5EF4-FFF2-40B4-BE49-F238E27FC236}">
                <a16:creationId xmlns:a16="http://schemas.microsoft.com/office/drawing/2014/main" id="{EC6AD078-B696-4B57-855A-A95C0BDCB7C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DD269CC2-5EFE-40D3-8B99-B512061EC674}" type="slidenum">
              <a:rPr lang="en-GB" altLang="en-US" smtClean="0">
                <a:solidFill>
                  <a:schemeClr val="tx1"/>
                </a:solidFill>
                <a:latin typeface="Arial" panose="020B0604020202020204" pitchFamily="34" charset="0"/>
              </a:rPr>
              <a:pPr fontAlgn="base">
                <a:spcBef>
                  <a:spcPct val="0"/>
                </a:spcBef>
                <a:spcAft>
                  <a:spcPct val="0"/>
                </a:spcAft>
                <a:buFontTx/>
                <a:buNone/>
              </a:pPr>
              <a:t>7</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79926187"/>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FEF38C28-D1CA-4F5C-8242-64B128E0E91C}"/>
              </a:ext>
            </a:extLst>
          </p:cNvPr>
          <p:cNvSpPr>
            <a:spLocks noGrp="1"/>
          </p:cNvSpPr>
          <p:nvPr>
            <p:ph type="title"/>
          </p:nvPr>
        </p:nvSpPr>
        <p:spPr/>
        <p:txBody>
          <a:bodyPr/>
          <a:lstStyle/>
          <a:p>
            <a:pPr eaLnBrk="1" hangingPunct="1"/>
            <a:r>
              <a:rPr lang="en-US" altLang="en-US">
                <a:latin typeface="Intel Clear" panose="020B0604020203020204" pitchFamily="34" charset="0"/>
                <a:cs typeface="Intel Clear" panose="020B0604020203020204" pitchFamily="34" charset="0"/>
              </a:rPr>
              <a:t>‘SuperLite II V4 4 lane Demo Design</a:t>
            </a:r>
          </a:p>
        </p:txBody>
      </p:sp>
      <p:sp>
        <p:nvSpPr>
          <p:cNvPr id="24579" name="Rectangle 3">
            <a:extLst>
              <a:ext uri="{FF2B5EF4-FFF2-40B4-BE49-F238E27FC236}">
                <a16:creationId xmlns:a16="http://schemas.microsoft.com/office/drawing/2014/main" id="{2FF64A1D-0562-4322-AD50-0EB80B141F1F}"/>
              </a:ext>
            </a:extLst>
          </p:cNvPr>
          <p:cNvSpPr>
            <a:spLocks noGrp="1"/>
          </p:cNvSpPr>
          <p:nvPr>
            <p:ph sz="quarter" idx="11"/>
          </p:nvPr>
        </p:nvSpPr>
        <p:spPr>
          <a:xfrm>
            <a:off x="457200" y="1066800"/>
            <a:ext cx="8504238" cy="5029200"/>
          </a:xfrm>
        </p:spPr>
        <p:txBody>
          <a:bodyPr/>
          <a:lstStyle/>
          <a:p>
            <a:pPr eaLnBrk="1" hangingPunct="1">
              <a:lnSpc>
                <a:spcPct val="90000"/>
              </a:lnSpc>
            </a:pPr>
            <a:r>
              <a:rPr lang="en-US" altLang="en-US"/>
              <a:t>Goals :</a:t>
            </a:r>
          </a:p>
          <a:p>
            <a:pPr lvl="1" eaLnBrk="1" hangingPunct="1">
              <a:lnSpc>
                <a:spcPct val="90000"/>
              </a:lnSpc>
            </a:pPr>
            <a:r>
              <a:rPr lang="en-GB" altLang="en-US"/>
              <a:t>Demonstrate the Superlite II V4 concept on Arria10 GX</a:t>
            </a:r>
          </a:p>
          <a:p>
            <a:pPr lvl="2" eaLnBrk="1" hangingPunct="1">
              <a:lnSpc>
                <a:spcPct val="90000"/>
              </a:lnSpc>
            </a:pPr>
            <a:r>
              <a:rPr lang="en-GB" altLang="en-US"/>
              <a:t>Use Arria10 GX Signal Integrity board as platform for demonstration.</a:t>
            </a:r>
          </a:p>
          <a:p>
            <a:pPr lvl="3" eaLnBrk="1" hangingPunct="1">
              <a:lnSpc>
                <a:spcPct val="90000"/>
              </a:lnSpc>
            </a:pPr>
            <a:r>
              <a:rPr lang="en-GB" altLang="en-US" sz="1600"/>
              <a:t>Uses the 4 channels routed to the QSFP+.</a:t>
            </a:r>
          </a:p>
          <a:p>
            <a:pPr lvl="3" eaLnBrk="1" hangingPunct="1">
              <a:lnSpc>
                <a:spcPct val="90000"/>
              </a:lnSpc>
            </a:pPr>
            <a:r>
              <a:rPr lang="en-GB" altLang="en-US" sz="1600"/>
              <a:t>Using 2 separate boards is also possible if connection through QSFP+ module is done (this method was used to test against S10 TX e.g.)</a:t>
            </a:r>
          </a:p>
          <a:p>
            <a:pPr lvl="2" eaLnBrk="1" hangingPunct="1">
              <a:lnSpc>
                <a:spcPct val="90000"/>
              </a:lnSpc>
            </a:pPr>
            <a:r>
              <a:rPr lang="en-GB" altLang="en-US"/>
              <a:t>Line rate in this demo is 10.3125 Gbps per lane (because of the QSFP+ module) but could be go all the way up to maximum datarate allowed.</a:t>
            </a:r>
          </a:p>
          <a:p>
            <a:pPr lvl="2" eaLnBrk="1" hangingPunct="1">
              <a:lnSpc>
                <a:spcPct val="90000"/>
              </a:lnSpc>
            </a:pPr>
            <a:r>
              <a:rPr lang="en-GB" altLang="en-US"/>
              <a:t>4 lanes will be used, therefore aggregate line rate is 40 Gbps. </a:t>
            </a:r>
          </a:p>
          <a:p>
            <a:pPr lvl="2" eaLnBrk="1" hangingPunct="1">
              <a:lnSpc>
                <a:spcPct val="90000"/>
              </a:lnSpc>
            </a:pPr>
            <a:r>
              <a:rPr lang="en-GB" altLang="en-US"/>
              <a:t>User data width is 256-bits (64 bits per lane)</a:t>
            </a:r>
          </a:p>
          <a:p>
            <a:pPr lvl="2" eaLnBrk="1" hangingPunct="1">
              <a:lnSpc>
                <a:spcPct val="90000"/>
              </a:lnSpc>
            </a:pPr>
            <a:r>
              <a:rPr lang="en-GB" altLang="en-US"/>
              <a:t>Actual throughput depends on the configured “read time” and “idle time” parameters. In the demo the “read time” is 1056 clock cycles and “idle time” is 7 clock cycles but these can be easily changed. The “read time” would normally be set to a higher value like e.g. 67584 clock cycles in order to increase the efficiency.</a:t>
            </a:r>
          </a:p>
          <a:p>
            <a:pPr lvl="2" eaLnBrk="1" hangingPunct="1">
              <a:lnSpc>
                <a:spcPct val="90000"/>
              </a:lnSpc>
            </a:pPr>
            <a:r>
              <a:rPr lang="en-GB" altLang="en-US"/>
              <a:t>Actual throughput is measured in the design by measuring the data_valid received in combination with the clock. </a:t>
            </a:r>
          </a:p>
          <a:p>
            <a:pPr lvl="2" eaLnBrk="1" hangingPunct="1">
              <a:lnSpc>
                <a:spcPct val="90000"/>
              </a:lnSpc>
            </a:pPr>
            <a:r>
              <a:rPr lang="en-GB" altLang="en-US"/>
              <a:t>To create the 256 bit user data a combination of different counterpatterns and prbspatterns are used across the 4 lanes.</a:t>
            </a:r>
          </a:p>
        </p:txBody>
      </p:sp>
      <p:sp>
        <p:nvSpPr>
          <p:cNvPr id="24580" name="Slide Number Placeholder 3">
            <a:extLst>
              <a:ext uri="{FF2B5EF4-FFF2-40B4-BE49-F238E27FC236}">
                <a16:creationId xmlns:a16="http://schemas.microsoft.com/office/drawing/2014/main" id="{B92F3A78-F009-4370-A623-5774C9929CA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a:spcBef>
                <a:spcPct val="0"/>
              </a:spcBef>
              <a:buFontTx/>
              <a:buNone/>
            </a:pPr>
            <a:fld id="{7296157B-68EF-492C-AC55-2C3BD0226DAF}" type="slidenum">
              <a:rPr lang="en-GB" altLang="en-US">
                <a:solidFill>
                  <a:schemeClr val="tx1"/>
                </a:solidFill>
                <a:latin typeface="Arial" panose="020B0604020202020204" pitchFamily="34" charset="0"/>
              </a:rPr>
              <a:pPr>
                <a:spcBef>
                  <a:spcPct val="0"/>
                </a:spcBef>
                <a:buFontTx/>
                <a:buNone/>
              </a:pPr>
              <a:t>8</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E0887222-C2EF-4AD5-8FAD-77CF93800519}"/>
              </a:ext>
            </a:extLst>
          </p:cNvPr>
          <p:cNvSpPr>
            <a:spLocks noGrp="1"/>
          </p:cNvSpPr>
          <p:nvPr>
            <p:ph type="title"/>
          </p:nvPr>
        </p:nvSpPr>
        <p:spPr>
          <a:xfrm>
            <a:off x="488950" y="401638"/>
            <a:ext cx="8397875" cy="779462"/>
          </a:xfrm>
        </p:spPr>
        <p:txBody>
          <a:bodyPr/>
          <a:lstStyle/>
          <a:p>
            <a:pPr eaLnBrk="1" hangingPunct="1"/>
            <a:r>
              <a:rPr lang="en-US" altLang="en-US">
                <a:latin typeface="Intel Clear" panose="020B0604020203020204" pitchFamily="34" charset="0"/>
                <a:cs typeface="Intel Clear" panose="020B0604020203020204" pitchFamily="34" charset="0"/>
              </a:rPr>
              <a:t>Goals (continued)</a:t>
            </a:r>
          </a:p>
        </p:txBody>
      </p:sp>
      <p:sp>
        <p:nvSpPr>
          <p:cNvPr id="26627" name="Rectangle 3">
            <a:extLst>
              <a:ext uri="{FF2B5EF4-FFF2-40B4-BE49-F238E27FC236}">
                <a16:creationId xmlns:a16="http://schemas.microsoft.com/office/drawing/2014/main" id="{D08C291E-B9C0-48D9-B43E-B89EEC768024}"/>
              </a:ext>
            </a:extLst>
          </p:cNvPr>
          <p:cNvSpPr>
            <a:spLocks noGrp="1"/>
          </p:cNvSpPr>
          <p:nvPr>
            <p:ph sz="quarter" idx="11"/>
          </p:nvPr>
        </p:nvSpPr>
        <p:spPr>
          <a:xfrm>
            <a:off x="488950" y="1374775"/>
            <a:ext cx="8413750" cy="4886325"/>
          </a:xfrm>
        </p:spPr>
        <p:txBody>
          <a:bodyPr/>
          <a:lstStyle/>
          <a:p>
            <a:pPr eaLnBrk="1" hangingPunct="1">
              <a:lnSpc>
                <a:spcPct val="80000"/>
              </a:lnSpc>
            </a:pPr>
            <a:r>
              <a:rPr lang="en-US" altLang="en-US"/>
              <a:t>Goals :</a:t>
            </a:r>
          </a:p>
          <a:p>
            <a:pPr lvl="1" eaLnBrk="1" hangingPunct="1">
              <a:buFont typeface="Arial" panose="020B0604020202020204" pitchFamily="34" charset="0"/>
              <a:buChar char="–"/>
            </a:pPr>
            <a:r>
              <a:rPr lang="en-GB" altLang="en-US"/>
              <a:t>The user data is generated based on the line_rate/66 Mhz clock generated by the Native PHY (156.25 Mhz) . As it receives backpressures from the Superlite IV Tx module the data will be halted at specific times (every “read-time”).</a:t>
            </a:r>
          </a:p>
          <a:p>
            <a:pPr lvl="1" eaLnBrk="1" hangingPunct="1">
              <a:buFont typeface="Arial" panose="020B0604020202020204" pitchFamily="34" charset="0"/>
              <a:buChar char="–"/>
            </a:pPr>
            <a:r>
              <a:rPr lang="en-GB" altLang="en-US"/>
              <a:t>Use Reconfiguration Management Interface for Native PHY and LC PLL through QSYS system.</a:t>
            </a:r>
          </a:p>
          <a:p>
            <a:pPr lvl="1" eaLnBrk="1" hangingPunct="1">
              <a:buFont typeface="Arial" panose="020B0604020202020204" pitchFamily="34" charset="0"/>
              <a:buChar char="–"/>
            </a:pPr>
            <a:r>
              <a:rPr lang="en-GB" altLang="en-US"/>
              <a:t>Through NDME Transceiver Toolkit  support is automatically available.</a:t>
            </a:r>
          </a:p>
          <a:p>
            <a:pPr lvl="1" eaLnBrk="1" hangingPunct="1">
              <a:lnSpc>
                <a:spcPct val="80000"/>
              </a:lnSpc>
              <a:buFont typeface="Arial" panose="020B0604020202020204" pitchFamily="34" charset="0"/>
              <a:buChar char="–"/>
            </a:pPr>
            <a:r>
              <a:rPr lang="en-GB" altLang="en-US"/>
              <a:t>Use Nios II processor as controller/monitor</a:t>
            </a:r>
          </a:p>
          <a:p>
            <a:pPr lvl="1" eaLnBrk="1" hangingPunct="1">
              <a:lnSpc>
                <a:spcPct val="80000"/>
              </a:lnSpc>
              <a:buFont typeface="Arial" panose="020B0604020202020204" pitchFamily="34" charset="0"/>
              <a:buChar char="–"/>
            </a:pPr>
            <a:r>
              <a:rPr lang="en-GB" altLang="en-US"/>
              <a:t>Allows to perform ODI Measurement from within the Nios command shell, measuring both 2D eye as well as bathtub curve on the selected lane and provide statistics (Eye height, width etc).</a:t>
            </a:r>
          </a:p>
          <a:p>
            <a:pPr lvl="1" eaLnBrk="1" hangingPunct="1">
              <a:lnSpc>
                <a:spcPct val="80000"/>
              </a:lnSpc>
              <a:buFont typeface="Arial" panose="020B0604020202020204" pitchFamily="34" charset="0"/>
              <a:buChar char="–"/>
            </a:pPr>
            <a:r>
              <a:rPr lang="en-GB" altLang="en-US"/>
              <a:t>The PMA settings of the lanes can dynamically be modified</a:t>
            </a:r>
          </a:p>
          <a:p>
            <a:pPr lvl="1" eaLnBrk="1" hangingPunct="1">
              <a:lnSpc>
                <a:spcPct val="80000"/>
              </a:lnSpc>
              <a:buFont typeface="Arial" panose="020B0604020202020204" pitchFamily="34" charset="0"/>
              <a:buChar char="–"/>
            </a:pPr>
            <a:r>
              <a:rPr lang="en-GB" altLang="en-US"/>
              <a:t>Includes Testbench</a:t>
            </a:r>
          </a:p>
        </p:txBody>
      </p:sp>
      <p:sp>
        <p:nvSpPr>
          <p:cNvPr id="26628" name="Slide Number Placeholder 3">
            <a:extLst>
              <a:ext uri="{FF2B5EF4-FFF2-40B4-BE49-F238E27FC236}">
                <a16:creationId xmlns:a16="http://schemas.microsoft.com/office/drawing/2014/main" id="{7113FA18-3C53-413C-B748-F004AE6E862E}"/>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a:spcBef>
                <a:spcPct val="0"/>
              </a:spcBef>
              <a:buFontTx/>
              <a:buNone/>
            </a:pPr>
            <a:fld id="{49C306B2-FD48-4F9B-A060-5739467854C4}" type="slidenum">
              <a:rPr lang="en-US" altLang="en-US">
                <a:solidFill>
                  <a:schemeClr val="tx1"/>
                </a:solidFill>
                <a:latin typeface="Arial" panose="020B0604020202020204" pitchFamily="34" charset="0"/>
              </a:rPr>
              <a:pPr>
                <a:spcBef>
                  <a:spcPct val="0"/>
                </a:spcBef>
                <a:buFontTx/>
                <a:buNone/>
              </a:pPr>
              <a:t>9</a:t>
            </a:fld>
            <a:endParaRPr lang="en-US" altLang="en-US">
              <a:solidFill>
                <a:schemeClr val="tx1"/>
              </a:solidFill>
              <a:latin typeface="Arial" panose="020B0604020202020204" pitchFamily="34" charset="0"/>
            </a:endParaRPr>
          </a:p>
        </p:txBody>
      </p:sp>
    </p:spTree>
  </p:cSld>
  <p:clrMapOvr>
    <a:masterClrMapping/>
  </p:clrMapOvr>
  <p:transition spd="med">
    <p:fade/>
  </p:transition>
</p:sld>
</file>

<file path=ppt/theme/theme1.xml><?xml version="1.0" encoding="utf-8"?>
<a:theme xmlns:a="http://schemas.openxmlformats.org/drawingml/2006/main" name="Intel_widescreen_default">
  <a:themeElements>
    <a:clrScheme name="Intel Color Palette">
      <a:dk1>
        <a:sysClr val="windowText" lastClr="000000"/>
      </a:dk1>
      <a:lt1>
        <a:sysClr val="window" lastClr="FFFFFF"/>
      </a:lt1>
      <a:dk2>
        <a:srgbClr val="003C71"/>
      </a:dk2>
      <a:lt2>
        <a:srgbClr val="B1BABF"/>
      </a:lt2>
      <a:accent1>
        <a:srgbClr val="0071C5"/>
      </a:accent1>
      <a:accent2>
        <a:srgbClr val="00AEEF"/>
      </a:accent2>
      <a:accent3>
        <a:srgbClr val="F3D54E"/>
      </a:accent3>
      <a:accent4>
        <a:srgbClr val="FFA300"/>
      </a:accent4>
      <a:accent5>
        <a:srgbClr val="FC4C02"/>
      </a:accent5>
      <a:accent6>
        <a:srgbClr val="C3D600"/>
      </a:accent6>
      <a:hlink>
        <a:srgbClr val="0071C5"/>
      </a:hlink>
      <a:folHlink>
        <a:srgbClr val="00AEEF"/>
      </a:folHlink>
    </a:clrScheme>
    <a:fontScheme name="Intel Clear">
      <a:majorFont>
        <a:latin typeface="Intel Clear"/>
        <a:ea typeface=""/>
        <a:cs typeface=""/>
      </a:majorFont>
      <a:minorFont>
        <a:latin typeface="Intel Clea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2"/>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vert="horz" wrap="square" lIns="0" tIns="0" rIns="0" bIns="0" rtlCol="0">
        <a:spAutoFit/>
      </a:bodyPr>
      <a:lstStyle>
        <a:defPPr>
          <a:defRPr sz="1100" dirty="0" err="1" smtClean="0">
            <a:solidFill>
              <a:srgbClr val="003C71"/>
            </a:solidFill>
          </a:defRPr>
        </a:defPPr>
      </a:lstStyle>
    </a:txDef>
  </a:objectDefaults>
  <a:extraClrSchemeLst/>
  <a:extLst>
    <a:ext uri="{05A4C25C-085E-4340-85A3-A5531E510DB2}">
      <thm15:themeFamily xmlns:thm15="http://schemas.microsoft.com/office/thememl/2012/main" name="Intel_widescreen_default" id="{0D443FFB-5E50-47E4-880C-804FAEE8B8E7}" vid="{05BDCAD2-1038-44B1-80BF-2DC7EE1ECA71}"/>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15213</TotalTime>
  <Words>5028</Words>
  <Application>Microsoft Office PowerPoint</Application>
  <PresentationFormat>On-screen Show (4:3)</PresentationFormat>
  <Paragraphs>406</Paragraphs>
  <Slides>53</Slides>
  <Notes>53</Notes>
  <HiddenSlides>1</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53</vt:i4>
      </vt:variant>
    </vt:vector>
  </HeadingPairs>
  <TitlesOfParts>
    <vt:vector size="62" baseType="lpstr">
      <vt:lpstr>Arial</vt:lpstr>
      <vt:lpstr>Calibri</vt:lpstr>
      <vt:lpstr>Intel Clear</vt:lpstr>
      <vt:lpstr>Intel Clear Pro</vt:lpstr>
      <vt:lpstr>Symbol</vt:lpstr>
      <vt:lpstr>Times New Roman</vt:lpstr>
      <vt:lpstr>Wingdings</vt:lpstr>
      <vt:lpstr>Intel_widescreen_default</vt:lpstr>
      <vt:lpstr>Packager Shell Object</vt:lpstr>
      <vt:lpstr>Arria10 GX ‘SuperLite II V4’ Demo Design V20.4 for the Arria10 GX SI Board 4 Lanes @ 10.3125 Gbps routed to the QSFP+ Module</vt:lpstr>
      <vt:lpstr>Introduction &amp; Motivation</vt:lpstr>
      <vt:lpstr>Introduction &amp; Motivation</vt:lpstr>
      <vt:lpstr>How to use Superlite II V3 in Packet mode ?</vt:lpstr>
      <vt:lpstr>‘SuperLite II V4’ Concept</vt:lpstr>
      <vt:lpstr>‘SuperLite II V4’ Concept</vt:lpstr>
      <vt:lpstr>‘Superlite II V4’ Concept (continued)</vt:lpstr>
      <vt:lpstr>‘SuperLite II V4 4 lane Demo Design</vt:lpstr>
      <vt:lpstr>Goals (continued)</vt:lpstr>
      <vt:lpstr>‘SuperLiteII V4’ Resources for 4 Lanes</vt:lpstr>
      <vt:lpstr>Blockdiagram</vt:lpstr>
      <vt:lpstr>‘txrx_pcs_64b66b’ Detailed blockdiagram</vt:lpstr>
      <vt:lpstr>Tx Path</vt:lpstr>
      <vt:lpstr>Tx Path (continued)</vt:lpstr>
      <vt:lpstr>Tx Path (continued)</vt:lpstr>
      <vt:lpstr>Rx Path</vt:lpstr>
      <vt:lpstr>Rx Path (continued)</vt:lpstr>
      <vt:lpstr>Rx Path (continued)</vt:lpstr>
      <vt:lpstr>Control Characters used in combination with XOFF</vt:lpstr>
      <vt:lpstr>Transceiver Configuration (1/4)</vt:lpstr>
      <vt:lpstr>Transceiver Configuration (2/4)</vt:lpstr>
      <vt:lpstr>Transceiver Configuration (3/4)</vt:lpstr>
      <vt:lpstr>Transceiver Configuration (4/4)</vt:lpstr>
      <vt:lpstr>ATX PLL Configuration</vt:lpstr>
      <vt:lpstr>Transceiver TX Reset Controller </vt:lpstr>
      <vt:lpstr>Transceiver Rx Reset Controller </vt:lpstr>
      <vt:lpstr>Reconfig Management Interface.</vt:lpstr>
      <vt:lpstr>NDME Interface</vt:lpstr>
      <vt:lpstr>Timing Closure (Setup)</vt:lpstr>
      <vt:lpstr>Timing Closure (Hold)</vt:lpstr>
      <vt:lpstr>Nios II Control &amp; Monitoring</vt:lpstr>
      <vt:lpstr>Nios II Control &amp; Monitoring</vt:lpstr>
      <vt:lpstr>Nios 2 Output in Nios II SDK Shell</vt:lpstr>
      <vt:lpstr>Nios 2 Output in Nios II SDK Shell (with external passive QSFP+ Loopback module)</vt:lpstr>
      <vt:lpstr>Available commands</vt:lpstr>
      <vt:lpstr>Measuring Latency</vt:lpstr>
      <vt:lpstr>ODI Measurement</vt:lpstr>
      <vt:lpstr>1-D ODI/Bathtub</vt:lpstr>
      <vt:lpstr>Board Setup</vt:lpstr>
      <vt:lpstr>Running the software (Option 1) </vt:lpstr>
      <vt:lpstr>Rebuilding the software (Option 2)</vt:lpstr>
      <vt:lpstr>Demonstration on the board</vt:lpstr>
      <vt:lpstr>Signaltap II Debug Example</vt:lpstr>
      <vt:lpstr>Use of NDME (Optional)</vt:lpstr>
      <vt:lpstr>Using TTK_Helper.tcl script</vt:lpstr>
      <vt:lpstr>Using Transceiver Toolkit (Optional)</vt:lpstr>
      <vt:lpstr>Using Transceiver Toolkit (Optional)</vt:lpstr>
      <vt:lpstr>Using Transceiver Toolkit (Optional)</vt:lpstr>
      <vt:lpstr>TestBench</vt:lpstr>
      <vt:lpstr>Deliverables</vt:lpstr>
      <vt:lpstr>Status &amp; Revision</vt:lpstr>
      <vt:lpstr>Status &amp; Revision</vt:lpstr>
      <vt:lpstr>Feedback and/or Questions?</vt:lpstr>
    </vt:vector>
  </TitlesOfParts>
  <Company>Altera Corp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jmoore</dc:creator>
  <cp:keywords>CTPClassification=CTP_NT</cp:keywords>
  <cp:lastModifiedBy>Schepers, Peter</cp:lastModifiedBy>
  <cp:revision>190</cp:revision>
  <cp:lastPrinted>2000-10-09T17:05:48Z</cp:lastPrinted>
  <dcterms:created xsi:type="dcterms:W3CDTF">2004-01-23T17:44:09Z</dcterms:created>
  <dcterms:modified xsi:type="dcterms:W3CDTF">2021-03-04T14:57:15Z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77f37dc0-aeaf-4590-9e5d-b595b3aef0e7</vt:lpwstr>
  </property>
  <property fmtid="{D5CDD505-2E9C-101B-9397-08002B2CF9AE}" pid="3" name="CTP_TimeStamp">
    <vt:lpwstr>2020-08-14 15:40:26Z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