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893" r:id="rId1"/>
  </p:sldMasterIdLst>
  <p:notesMasterIdLst>
    <p:notesMasterId r:id="rId3"/>
  </p:notesMasterIdLst>
  <p:handoutMasterIdLst>
    <p:handoutMasterId r:id="rId4"/>
  </p:handoutMasterIdLst>
  <p:sldIdLst>
    <p:sldId id="260" r:id="rId2"/>
  </p:sldIdLst>
  <p:sldSz cx="9144000" cy="6858000" type="screen4x3"/>
  <p:notesSz cx="6991350" cy="9282113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Intel Clear" panose="020B0604020203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Intel Clear" panose="020B0604020203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Intel Clear" panose="020B0604020203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Intel Clear" panose="020B0604020203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Intel Clear" panose="020B0604020203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Intel Clear" panose="020B0604020203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Intel Clear" panose="020B0604020203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Intel Clear" panose="020B0604020203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Intel Clear" panose="020B0604020203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2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2D2D89"/>
    <a:srgbClr val="000066"/>
    <a:srgbClr val="3366CC"/>
    <a:srgbClr val="3333CC"/>
    <a:srgbClr val="A549DD"/>
    <a:srgbClr val="9B16CA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19" autoAdjust="0"/>
    <p:restoredTop sz="94643" autoAdjust="0"/>
  </p:normalViewPr>
  <p:slideViewPr>
    <p:cSldViewPr>
      <p:cViewPr varScale="1">
        <p:scale>
          <a:sx n="110" d="100"/>
          <a:sy n="110" d="100"/>
        </p:scale>
        <p:origin x="864" y="102"/>
      </p:cViewPr>
      <p:guideLst>
        <p:guide orient="horz" pos="412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567242B7-BA86-4E0C-8173-5A7AAACDC65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6275F06E-56A9-41ED-8F00-523235D5B035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2400" y="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>
            <a:extLst>
              <a:ext uri="{FF2B5EF4-FFF2-40B4-BE49-F238E27FC236}">
                <a16:creationId xmlns:a16="http://schemas.microsoft.com/office/drawing/2014/main" id="{D2151AD0-B450-46AC-8447-EF1B6FC32903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92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5" name="Rectangle 5">
            <a:extLst>
              <a:ext uri="{FF2B5EF4-FFF2-40B4-BE49-F238E27FC236}">
                <a16:creationId xmlns:a16="http://schemas.microsoft.com/office/drawing/2014/main" id="{B8028248-3F49-429B-8301-24B25AF39B84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2400" y="88392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FD76CB2-E45A-472E-AC2D-4B9D1655A87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5F1CCDE4-740C-4478-8913-A2EA20E00BA3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83" tIns="46491" rIns="92983" bIns="46491" numCol="1" anchor="t" anchorCtr="0" compatLnSpc="1">
            <a:prstTxWarp prst="textNoShape">
              <a:avLst/>
            </a:prstTxWarp>
          </a:bodyPr>
          <a:lstStyle>
            <a:lvl1pPr defTabSz="928688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7013FB1F-8974-4415-9BFF-F0E0FF114F08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960813" y="0"/>
            <a:ext cx="303053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83" tIns="46491" rIns="92983" bIns="46491" numCol="1" anchor="t" anchorCtr="0" compatLnSpc="1">
            <a:prstTxWarp prst="textNoShape">
              <a:avLst/>
            </a:prstTxWarp>
          </a:bodyPr>
          <a:lstStyle>
            <a:lvl1pPr algn="r" defTabSz="928688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84437B9A-8190-49D2-8E10-1D8553EB8186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4750" y="695325"/>
            <a:ext cx="4641850" cy="34813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3" name="Rectangle 5">
            <a:extLst>
              <a:ext uri="{FF2B5EF4-FFF2-40B4-BE49-F238E27FC236}">
                <a16:creationId xmlns:a16="http://schemas.microsoft.com/office/drawing/2014/main" id="{D2DEC42B-3D57-404B-864B-F2FC067E7922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08488"/>
            <a:ext cx="5127625" cy="417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83" tIns="46491" rIns="92983" bIns="4649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2294" name="Rectangle 6">
            <a:extLst>
              <a:ext uri="{FF2B5EF4-FFF2-40B4-BE49-F238E27FC236}">
                <a16:creationId xmlns:a16="http://schemas.microsoft.com/office/drawing/2014/main" id="{ADA60C0B-A862-422B-9F9D-21D78828696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18563"/>
            <a:ext cx="303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83" tIns="46491" rIns="92983" bIns="46491" numCol="1" anchor="b" anchorCtr="0" compatLnSpc="1">
            <a:prstTxWarp prst="textNoShape">
              <a:avLst/>
            </a:prstTxWarp>
          </a:bodyPr>
          <a:lstStyle>
            <a:lvl1pPr defTabSz="928688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5" name="Rectangle 7">
            <a:extLst>
              <a:ext uri="{FF2B5EF4-FFF2-40B4-BE49-F238E27FC236}">
                <a16:creationId xmlns:a16="http://schemas.microsoft.com/office/drawing/2014/main" id="{394D1F3D-1AB1-4388-8F31-CC4960C9450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0813" y="8818563"/>
            <a:ext cx="303053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83" tIns="46491" rIns="92983" bIns="46491" numCol="1" anchor="b" anchorCtr="0" compatLnSpc="1">
            <a:prstTxWarp prst="textNoShape">
              <a:avLst/>
            </a:prstTxWarp>
          </a:bodyPr>
          <a:lstStyle>
            <a:lvl1pPr algn="r" defTabSz="928688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C6C1F8E-8494-4CD6-A37B-EB39B6D7250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>
            <a:extLst>
              <a:ext uri="{FF2B5EF4-FFF2-40B4-BE49-F238E27FC236}">
                <a16:creationId xmlns:a16="http://schemas.microsoft.com/office/drawing/2014/main" id="{34A99C5B-473A-444B-ADEF-7C2352E39C5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defRPr>
                <a:solidFill>
                  <a:schemeClr val="tx1"/>
                </a:solidFill>
                <a:latin typeface="Intel Clear" panose="020B0604020203020204" pitchFamily="34" charset="0"/>
              </a:defRPr>
            </a:lvl1pPr>
            <a:lvl2pPr marL="742950" indent="-285750" defTabSz="928688">
              <a:defRPr>
                <a:solidFill>
                  <a:schemeClr val="tx1"/>
                </a:solidFill>
                <a:latin typeface="Intel Clear" panose="020B0604020203020204" pitchFamily="34" charset="0"/>
              </a:defRPr>
            </a:lvl2pPr>
            <a:lvl3pPr marL="1143000" indent="-228600" defTabSz="928688">
              <a:defRPr>
                <a:solidFill>
                  <a:schemeClr val="tx1"/>
                </a:solidFill>
                <a:latin typeface="Intel Clear" panose="020B0604020203020204" pitchFamily="34" charset="0"/>
              </a:defRPr>
            </a:lvl3pPr>
            <a:lvl4pPr marL="1600200" indent="-228600" defTabSz="928688">
              <a:defRPr>
                <a:solidFill>
                  <a:schemeClr val="tx1"/>
                </a:solidFill>
                <a:latin typeface="Intel Clear" panose="020B0604020203020204" pitchFamily="34" charset="0"/>
              </a:defRPr>
            </a:lvl4pPr>
            <a:lvl5pPr marL="2057400" indent="-228600" defTabSz="928688">
              <a:defRPr>
                <a:solidFill>
                  <a:schemeClr val="tx1"/>
                </a:solidFill>
                <a:latin typeface="Intel Clear" panose="020B0604020203020204" pitchFamily="34" charset="0"/>
              </a:defRPr>
            </a:lvl5pPr>
            <a:lvl6pPr marL="25146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ntel Clear" panose="020B0604020203020204" pitchFamily="34" charset="0"/>
              </a:defRPr>
            </a:lvl6pPr>
            <a:lvl7pPr marL="29718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ntel Clear" panose="020B0604020203020204" pitchFamily="34" charset="0"/>
              </a:defRPr>
            </a:lvl7pPr>
            <a:lvl8pPr marL="34290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ntel Clear" panose="020B0604020203020204" pitchFamily="34" charset="0"/>
              </a:defRPr>
            </a:lvl8pPr>
            <a:lvl9pPr marL="38862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ntel Clear" panose="020B0604020203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6E85F7C-6BC0-4821-AABF-EAD85827C71C}" type="slidenum">
              <a:rPr lang="en-US" altLang="en-US" smtClean="0"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29699" name="Rectangle 2">
            <a:extLst>
              <a:ext uri="{FF2B5EF4-FFF2-40B4-BE49-F238E27FC236}">
                <a16:creationId xmlns:a16="http://schemas.microsoft.com/office/drawing/2014/main" id="{C965061A-6D0D-465A-9F0B-744CAE11E8F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>
            <a:extLst>
              <a:ext uri="{FF2B5EF4-FFF2-40B4-BE49-F238E27FC236}">
                <a16:creationId xmlns:a16="http://schemas.microsoft.com/office/drawing/2014/main" id="{3C32FD8F-142A-4790-87A4-9135172CFFA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 with Linear Gradient">
    <p:bg>
      <p:bgPr>
        <a:gradFill rotWithShape="1">
          <a:gsLst>
            <a:gs pos="0">
              <a:srgbClr val="003C71"/>
            </a:gs>
            <a:gs pos="32001">
              <a:srgbClr val="003C71"/>
            </a:gs>
            <a:gs pos="78000">
              <a:srgbClr val="0071C5"/>
            </a:gs>
            <a:gs pos="100000">
              <a:srgbClr val="009FDF"/>
            </a:gs>
          </a:gsLst>
          <a:lin ang="1986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39F16CE5-D6F5-49D2-AAF4-802067978D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38" y="511175"/>
            <a:ext cx="1247775" cy="110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4687" y="3305897"/>
            <a:ext cx="8212886" cy="1470025"/>
          </a:xfrm>
        </p:spPr>
        <p:txBody>
          <a:bodyPr anchor="b">
            <a:noAutofit/>
          </a:bodyPr>
          <a:lstStyle>
            <a:lvl1pPr>
              <a:lnSpc>
                <a:spcPct val="80000"/>
              </a:lnSpc>
              <a:defRPr sz="6500" b="0" spc="0" baseline="0">
                <a:solidFill>
                  <a:schemeClr val="bg1">
                    <a:alpha val="90000"/>
                  </a:schemeClr>
                </a:solidFill>
                <a:latin typeface="Intel Clear Pro" panose="020B0804020202060201" pitchFamily="34" charset="0"/>
                <a:cs typeface="Intel Clear Pro" panose="020B0804020202060201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5613" y="4657344"/>
            <a:ext cx="6330212" cy="1233813"/>
          </a:xfrm>
        </p:spPr>
        <p:txBody>
          <a:bodyPr>
            <a:noAutofit/>
          </a:bodyPr>
          <a:lstStyle>
            <a:lvl1pPr marL="0" indent="0" algn="l">
              <a:buNone/>
              <a:defRPr sz="1600" b="0" i="0" baseline="0">
                <a:solidFill>
                  <a:schemeClr val="accent3"/>
                </a:solidFill>
                <a:latin typeface="Intel Clear"/>
                <a:cs typeface="Intel Cle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8927036"/>
      </p:ext>
    </p:extLst>
  </p:cSld>
  <p:clrMapOvr>
    <a:masterClrMapping/>
  </p:clrMapOvr>
  <p:transition spd="med">
    <p:fade/>
  </p:transition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678364" y="2"/>
            <a:ext cx="4465637" cy="6358465"/>
          </a:xfrm>
          <a:solidFill>
            <a:schemeClr val="bg2">
              <a:lumMod val="60000"/>
              <a:lumOff val="40000"/>
            </a:schemeClr>
          </a:solidFill>
        </p:spPr>
        <p:txBody>
          <a:bodyPr rtlCol="0">
            <a:noAutofit/>
          </a:bodyPr>
          <a:lstStyle>
            <a:lvl1pPr>
              <a:defRPr baseline="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411797"/>
            <a:ext cx="4006850" cy="1158240"/>
          </a:xfrm>
        </p:spPr>
        <p:txBody>
          <a:bodyPr>
            <a:noAutofit/>
          </a:bodyPr>
          <a:lstStyle>
            <a:lvl1pPr>
              <a:defRPr sz="2800" b="0" i="0" baseline="0">
                <a:solidFill>
                  <a:schemeClr val="tx2"/>
                </a:solidFill>
                <a:latin typeface="Intel Clear"/>
                <a:cs typeface="Intel Clear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Content Placeholder 2"/>
          <p:cNvSpPr>
            <a:spLocks noGrp="1"/>
          </p:cNvSpPr>
          <p:nvPr>
            <p:ph sz="half" idx="1"/>
          </p:nvPr>
        </p:nvSpPr>
        <p:spPr>
          <a:xfrm>
            <a:off x="455614" y="1766992"/>
            <a:ext cx="4006850" cy="4567767"/>
          </a:xfrm>
        </p:spPr>
        <p:txBody>
          <a:bodyPr rtlCol="0">
            <a:noAutofit/>
          </a:bodyPr>
          <a:lstStyle>
            <a:lvl1pPr>
              <a:defRPr lang="en-US" dirty="0" smtClean="0"/>
            </a:lvl1pPr>
            <a:lvl2pPr>
              <a:defRPr lang="en-US" dirty="0" smtClean="0">
                <a:solidFill>
                  <a:schemeClr val="tx2"/>
                </a:solidFill>
              </a:defRPr>
            </a:lvl2pPr>
            <a:lvl3pPr>
              <a:defRPr lang="en-US" sz="1400" dirty="0" smtClean="0">
                <a:solidFill>
                  <a:schemeClr val="tx2"/>
                </a:solidFill>
              </a:defRPr>
            </a:lvl3pPr>
            <a:lvl4pPr>
              <a:defRPr lang="en-US" sz="1200" dirty="0" smtClean="0">
                <a:solidFill>
                  <a:schemeClr val="tx2"/>
                </a:solidFill>
              </a:defRPr>
            </a:lvl4pPr>
            <a:lvl5pPr>
              <a:defRPr lang="en-US" sz="1200" dirty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CB1EEA5-1AB1-499F-A1BF-6007DA00059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16B69-DB3B-415F-B5D3-61E7440734F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30969152"/>
      </p:ext>
    </p:extLst>
  </p:cSld>
  <p:clrMapOvr>
    <a:masterClrMapping/>
  </p:clrMapOvr>
  <p:transition spd="med">
    <p:fade/>
  </p:transition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 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2810749"/>
            <a:ext cx="7772400" cy="1362075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0" cap="none" spc="0" baseline="0">
                <a:solidFill>
                  <a:schemeClr val="tx2">
                    <a:alpha val="90000"/>
                  </a:schemeClr>
                </a:solidFill>
                <a:latin typeface="Intel Clear Pro" panose="020B0804020202060201" pitchFamily="34" charset="0"/>
                <a:cs typeface="Intel Clear Pro" panose="020B0804020202060201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5613" y="4321533"/>
            <a:ext cx="7772400" cy="1500187"/>
          </a:xfrm>
        </p:spPr>
        <p:txBody>
          <a:bodyPr>
            <a:noAutofit/>
          </a:bodyPr>
          <a:lstStyle>
            <a:lvl1pPr marL="0" indent="0">
              <a:buNone/>
              <a:defRPr sz="1600" b="0" baseline="0">
                <a:solidFill>
                  <a:schemeClr val="accent2"/>
                </a:solidFill>
                <a:latin typeface="+mn-lt"/>
                <a:cs typeface="Intel Clear" panose="020B0604020203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508CCC3-784D-431A-B06B-3D86BA9A1DC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1F5A1-44F2-431C-A1C7-D7E1C404B03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6948945"/>
      </p:ext>
    </p:extLst>
  </p:cSld>
  <p:clrMapOvr>
    <a:masterClrMapping/>
  </p:clrMapOvr>
  <p:transition spd="med">
    <p:fade/>
  </p:transition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lue Section Break">
    <p:bg>
      <p:bgPr>
        <a:gradFill rotWithShape="1">
          <a:gsLst>
            <a:gs pos="0">
              <a:srgbClr val="003C71"/>
            </a:gs>
            <a:gs pos="32001">
              <a:srgbClr val="003C71"/>
            </a:gs>
            <a:gs pos="78000">
              <a:srgbClr val="0071C5"/>
            </a:gs>
            <a:gs pos="100000">
              <a:srgbClr val="009FDF"/>
            </a:gs>
          </a:gsLst>
          <a:lin ang="1986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2810749"/>
            <a:ext cx="7772400" cy="1362075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0" cap="none" spc="0" baseline="0">
                <a:solidFill>
                  <a:schemeClr val="bg1">
                    <a:alpha val="90000"/>
                  </a:schemeClr>
                </a:solidFill>
                <a:latin typeface="Intel Clear Pro" panose="020B0804020202060201" pitchFamily="34" charset="0"/>
                <a:cs typeface="Intel Clear Pro" panose="020B0804020202060201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5613" y="4321533"/>
            <a:ext cx="7772400" cy="1500187"/>
          </a:xfrm>
        </p:spPr>
        <p:txBody>
          <a:bodyPr>
            <a:noAutofit/>
          </a:bodyPr>
          <a:lstStyle>
            <a:lvl1pPr marL="0" indent="0">
              <a:buNone/>
              <a:defRPr sz="1600" b="0" i="0" baseline="0">
                <a:solidFill>
                  <a:srgbClr val="F3D54E"/>
                </a:solidFill>
                <a:latin typeface="Intel Clear"/>
                <a:cs typeface="Intel Cle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53760928"/>
      </p:ext>
    </p:extLst>
  </p:cSld>
  <p:clrMapOvr>
    <a:masterClrMapping/>
  </p:clrMapOvr>
  <p:transition spd="med">
    <p:fade/>
  </p:transition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ro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5613" y="2979843"/>
            <a:ext cx="7772400" cy="1500187"/>
          </a:xfrm>
        </p:spPr>
        <p:txBody>
          <a:bodyPr>
            <a:noAutofit/>
          </a:bodyPr>
          <a:lstStyle>
            <a:lvl1pPr marL="0" indent="0">
              <a:buNone/>
              <a:defRPr sz="4000" b="0" baseline="0">
                <a:solidFill>
                  <a:schemeClr val="accent2"/>
                </a:solidFill>
                <a:latin typeface="Intel Clear"/>
                <a:ea typeface="Intel Clear"/>
                <a:cs typeface="Intel Cle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5613" y="1469059"/>
            <a:ext cx="7772400" cy="1362075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000" b="0" cap="none" spc="0" baseline="0">
                <a:solidFill>
                  <a:schemeClr val="tx2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1532519-DBE2-416F-B479-5A2C63ECAD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28CFB-8360-4266-B4CF-1825FC3297C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25667156"/>
      </p:ext>
    </p:extLst>
  </p:cSld>
  <p:clrMapOvr>
    <a:masterClrMapping/>
  </p:clrMapOvr>
  <p:transition spd="med">
    <p:fade/>
  </p:transition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ue Section Break Image">
    <p:bg>
      <p:bgPr>
        <a:gradFill rotWithShape="0">
          <a:gsLst>
            <a:gs pos="0">
              <a:srgbClr val="003C71"/>
            </a:gs>
            <a:gs pos="32001">
              <a:srgbClr val="003C71"/>
            </a:gs>
            <a:gs pos="78000">
              <a:srgbClr val="0071C5"/>
            </a:gs>
            <a:gs pos="100000">
              <a:srgbClr val="009FDF"/>
            </a:gs>
          </a:gsLst>
          <a:lin ang="1986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3013451"/>
            <a:ext cx="7772400" cy="1362075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0" cap="none" spc="0" baseline="0">
                <a:solidFill>
                  <a:schemeClr val="bg1">
                    <a:alpha val="90000"/>
                  </a:schemeClr>
                </a:solidFill>
                <a:latin typeface="Intel Clear Pro" panose="020B0804020202060201" pitchFamily="34" charset="0"/>
                <a:cs typeface="Intel Clear Pro" panose="020B0804020202060201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5613" y="4465049"/>
            <a:ext cx="7772400" cy="1500187"/>
          </a:xfrm>
        </p:spPr>
        <p:txBody>
          <a:bodyPr>
            <a:noAutofit/>
          </a:bodyPr>
          <a:lstStyle>
            <a:lvl1pPr marL="0" indent="0">
              <a:buNone/>
              <a:defRPr sz="1600" b="0" baseline="0">
                <a:solidFill>
                  <a:schemeClr val="accent3"/>
                </a:solidFill>
                <a:latin typeface="+mn-lt"/>
                <a:cs typeface="Intel Clear" panose="020B0604020203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0" y="2"/>
            <a:ext cx="9144000" cy="3432175"/>
          </a:xfrm>
          <a:solidFill>
            <a:schemeClr val="bg2">
              <a:lumMod val="60000"/>
              <a:lumOff val="40000"/>
            </a:schemeClr>
          </a:solidFill>
        </p:spPr>
        <p:txBody>
          <a:bodyPr rtlCol="0">
            <a:noAutofit/>
          </a:bodyPr>
          <a:lstStyle>
            <a:lvl1pPr>
              <a:defRPr baseline="0">
                <a:solidFill>
                  <a:srgbClr val="0071C5"/>
                </a:solidFill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28167699"/>
      </p:ext>
    </p:extLst>
  </p:cSld>
  <p:clrMapOvr>
    <a:masterClrMapping/>
  </p:clrMapOvr>
  <p:transition spd="med">
    <p:fade/>
  </p:transition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455613" y="411797"/>
            <a:ext cx="8229600" cy="1158240"/>
          </a:xfrm>
        </p:spPr>
        <p:txBody>
          <a:bodyPr/>
          <a:lstStyle>
            <a:lvl1pPr>
              <a:defRPr b="0" i="0" baseline="0">
                <a:solidFill>
                  <a:schemeClr val="tx2"/>
                </a:solidFill>
                <a:latin typeface="Intel Clear"/>
                <a:cs typeface="Intel Clear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1559851C-83BF-4572-8182-59A33D4243A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B90F6-8BAE-445E-8861-7D283C115DD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63558022"/>
      </p:ext>
    </p:extLst>
  </p:cSld>
  <p:clrMapOvr>
    <a:masterClrMapping/>
  </p:clrMapOvr>
  <p:transition spd="med">
    <p:fade/>
  </p:transition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A9B579EA-A4E5-49A1-900F-C432D236A9C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4354E3-EDC6-4C51-A936-CDC268E3BE8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30076677"/>
      </p:ext>
    </p:extLst>
  </p:cSld>
  <p:clrMapOvr>
    <a:masterClrMapping/>
  </p:clrMapOvr>
  <p:transition spd="med">
    <p:fade/>
  </p:transition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ack Cover Radial Gradient">
    <p:bg>
      <p:bgPr>
        <a:gradFill rotWithShape="1">
          <a:gsLst>
            <a:gs pos="0">
              <a:srgbClr val="003C71"/>
            </a:gs>
            <a:gs pos="32001">
              <a:srgbClr val="003C71"/>
            </a:gs>
            <a:gs pos="78000">
              <a:srgbClr val="0071C5"/>
            </a:gs>
            <a:gs pos="100000">
              <a:srgbClr val="009FDF"/>
            </a:gs>
          </a:gsLst>
          <a:lin ang="1986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\\.psf\Home\Desktop\Intel.png">
            <a:extLst>
              <a:ext uri="{FF2B5EF4-FFF2-40B4-BE49-F238E27FC236}">
                <a16:creationId xmlns:a16="http://schemas.microsoft.com/office/drawing/2014/main" id="{F2F6D99D-A9AC-476B-8480-BE63EE957A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8213" y="2500313"/>
            <a:ext cx="2108200" cy="185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1725645"/>
      </p:ext>
    </p:extLst>
  </p:cSld>
  <p:clrMapOvr>
    <a:masterClrMapping/>
  </p:clrMapOvr>
  <p:transition spd="med">
    <p:fade/>
  </p:transition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Back Cover Radial Gradient">
    <p:bg>
      <p:bgPr>
        <a:gradFill rotWithShape="1">
          <a:gsLst>
            <a:gs pos="0">
              <a:srgbClr val="003C71"/>
            </a:gs>
            <a:gs pos="32001">
              <a:srgbClr val="003C71"/>
            </a:gs>
            <a:gs pos="78000">
              <a:srgbClr val="0071C5"/>
            </a:gs>
            <a:gs pos="100000">
              <a:srgbClr val="009FDF"/>
            </a:gs>
          </a:gsLst>
          <a:lin ang="1986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int_experience_hrz_wht_rgb_3000.png">
            <a:extLst>
              <a:ext uri="{FF2B5EF4-FFF2-40B4-BE49-F238E27FC236}">
                <a16:creationId xmlns:a16="http://schemas.microsoft.com/office/drawing/2014/main" id="{BCAA32DC-5D02-4A75-82E7-C27DF6A638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9550" y="2500313"/>
            <a:ext cx="364490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6633218"/>
      </p:ext>
    </p:extLst>
  </p:cSld>
  <p:clrMapOvr>
    <a:masterClrMapping/>
  </p:clrMapOvr>
  <p:transition spd="med">
    <p:fade/>
  </p:transition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411480" y="1268728"/>
            <a:ext cx="8503920" cy="5029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B878B04-FF75-49C4-B056-315806493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E3367-2147-4CE3-A39B-4FC3C417335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95750719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with Linear Gradient">
    <p:bg>
      <p:bgPr>
        <a:gradFill rotWithShape="1">
          <a:gsLst>
            <a:gs pos="0">
              <a:srgbClr val="003C71"/>
            </a:gs>
            <a:gs pos="32001">
              <a:srgbClr val="003C71"/>
            </a:gs>
            <a:gs pos="78000">
              <a:srgbClr val="0071C5"/>
            </a:gs>
            <a:gs pos="100000">
              <a:srgbClr val="009FDF"/>
            </a:gs>
          </a:gsLst>
          <a:lin ang="1986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int_experience_hrz_wht_rgb_1500.png">
            <a:extLst>
              <a:ext uri="{FF2B5EF4-FFF2-40B4-BE49-F238E27FC236}">
                <a16:creationId xmlns:a16="http://schemas.microsoft.com/office/drawing/2014/main" id="{D1D4506B-8987-451A-80A0-8C629994E0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519113"/>
            <a:ext cx="2122488" cy="118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4687" y="3305897"/>
            <a:ext cx="8212886" cy="1470025"/>
          </a:xfrm>
        </p:spPr>
        <p:txBody>
          <a:bodyPr anchor="b">
            <a:noAutofit/>
          </a:bodyPr>
          <a:lstStyle>
            <a:lvl1pPr>
              <a:lnSpc>
                <a:spcPct val="80000"/>
              </a:lnSpc>
              <a:defRPr sz="6500" b="0" spc="0" baseline="0">
                <a:solidFill>
                  <a:schemeClr val="bg1">
                    <a:alpha val="90000"/>
                  </a:schemeClr>
                </a:solidFill>
                <a:latin typeface="Intel Clear Pro" panose="020B0804020202060201" pitchFamily="34" charset="0"/>
                <a:cs typeface="Intel Clear Pro" panose="020B0804020202060201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5613" y="4657344"/>
            <a:ext cx="6330212" cy="1233813"/>
          </a:xfrm>
        </p:spPr>
        <p:txBody>
          <a:bodyPr>
            <a:noAutofit/>
          </a:bodyPr>
          <a:lstStyle>
            <a:lvl1pPr marL="0" indent="0" algn="l">
              <a:buNone/>
              <a:defRPr sz="1600" b="0" i="0" baseline="0">
                <a:solidFill>
                  <a:schemeClr val="accent3"/>
                </a:solidFill>
                <a:latin typeface="Intel Clear"/>
                <a:cs typeface="Intel Cle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642605"/>
      </p:ext>
    </p:extLst>
  </p:cSld>
  <p:clrMapOvr>
    <a:masterClrMapping/>
  </p:clrMapOvr>
  <p:transition spd="med">
    <p:fade/>
  </p:transition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Image">
    <p:bg>
      <p:bgPr>
        <a:gradFill rotWithShape="0">
          <a:gsLst>
            <a:gs pos="0">
              <a:srgbClr val="003C71"/>
            </a:gs>
            <a:gs pos="30000">
              <a:srgbClr val="003C71"/>
            </a:gs>
            <a:gs pos="64999">
              <a:srgbClr val="0071C5"/>
            </a:gs>
            <a:gs pos="100000">
              <a:srgbClr val="009FDF"/>
            </a:gs>
          </a:gsLst>
          <a:lin ang="1986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5FF106E6-9489-4612-ACA7-8185E867E3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38" y="511175"/>
            <a:ext cx="1247775" cy="110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358467"/>
          </a:xfrm>
          <a:solidFill>
            <a:schemeClr val="bg2">
              <a:lumMod val="60000"/>
              <a:lumOff val="40000"/>
            </a:schemeClr>
          </a:solidFill>
        </p:spPr>
        <p:txBody>
          <a:bodyPr rtlCol="0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baseline="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444687" y="3305897"/>
            <a:ext cx="8212886" cy="1470025"/>
          </a:xfrm>
        </p:spPr>
        <p:txBody>
          <a:bodyPr anchor="b">
            <a:noAutofit/>
          </a:bodyPr>
          <a:lstStyle>
            <a:lvl1pPr>
              <a:lnSpc>
                <a:spcPct val="80000"/>
              </a:lnSpc>
              <a:defRPr sz="6500" b="0" spc="0" baseline="0">
                <a:solidFill>
                  <a:schemeClr val="bg1">
                    <a:alpha val="90000"/>
                  </a:schemeClr>
                </a:solidFill>
                <a:latin typeface="Intel Clear Pro" panose="020B0804020202060201" pitchFamily="34" charset="0"/>
                <a:cs typeface="Intel Clear Pro" panose="020B0804020202060201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455613" y="4657344"/>
            <a:ext cx="6330212" cy="1233813"/>
          </a:xfrm>
        </p:spPr>
        <p:txBody>
          <a:bodyPr>
            <a:noAutofit/>
          </a:bodyPr>
          <a:lstStyle>
            <a:lvl1pPr marL="0" indent="0" algn="l">
              <a:buNone/>
              <a:defRPr sz="1600" b="0" i="0" baseline="0">
                <a:solidFill>
                  <a:schemeClr val="accent3"/>
                </a:solidFill>
                <a:latin typeface="Intel Clear"/>
                <a:cs typeface="Intel Cle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3289"/>
      </p:ext>
    </p:extLst>
  </p:cSld>
  <p:clrMapOvr>
    <a:masterClrMapping/>
  </p:clrMapOvr>
  <p:transition spd="med">
    <p:fade/>
  </p:transition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5613" y="411797"/>
            <a:ext cx="8229600" cy="1158240"/>
          </a:xfrm>
        </p:spPr>
        <p:txBody>
          <a:bodyPr/>
          <a:lstStyle>
            <a:lvl1pPr>
              <a:defRPr b="0" i="0" baseline="0">
                <a:solidFill>
                  <a:schemeClr val="tx2"/>
                </a:solidFill>
                <a:latin typeface="Intel Clear"/>
                <a:cs typeface="Intel Clear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55613" y="1604434"/>
            <a:ext cx="8228012" cy="4567767"/>
          </a:xfrm>
        </p:spPr>
        <p:txBody>
          <a:bodyPr/>
          <a:lstStyle>
            <a:lvl1pPr>
              <a:defRPr>
                <a:solidFill>
                  <a:srgbClr val="0071C5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ADDE7E6-130D-4F98-BFA4-4090383064B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21133-0302-46C8-8DC6-055885598D8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70027813"/>
      </p:ext>
    </p:extLst>
  </p:cSld>
  <p:clrMapOvr>
    <a:masterClrMapping/>
  </p:clrMapOvr>
  <p:transition spd="med">
    <p:fade/>
  </p:transition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55614" y="1604433"/>
            <a:ext cx="4006851" cy="4567767"/>
          </a:xfrm>
        </p:spPr>
        <p:txBody>
          <a:bodyPr rtlCol="0">
            <a:noAutofit/>
          </a:bodyPr>
          <a:lstStyle>
            <a:lvl1pPr>
              <a:defRPr lang="en-US" dirty="0" smtClean="0"/>
            </a:lvl1pPr>
            <a:lvl2pPr>
              <a:defRPr lang="en-US" dirty="0" smtClean="0">
                <a:solidFill>
                  <a:schemeClr val="tx2"/>
                </a:solidFill>
              </a:defRPr>
            </a:lvl2pPr>
            <a:lvl3pPr>
              <a:defRPr lang="en-US" sz="1400" dirty="0" smtClean="0">
                <a:solidFill>
                  <a:schemeClr val="tx2"/>
                </a:solidFill>
              </a:defRPr>
            </a:lvl3pPr>
            <a:lvl4pPr>
              <a:defRPr lang="en-US" sz="1200" dirty="0" smtClean="0">
                <a:solidFill>
                  <a:schemeClr val="tx2"/>
                </a:solidFill>
              </a:defRPr>
            </a:lvl4pPr>
            <a:lvl5pPr>
              <a:defRPr lang="en-US" sz="1200" dirty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itle 6"/>
          <p:cNvSpPr>
            <a:spLocks noGrp="1"/>
          </p:cNvSpPr>
          <p:nvPr>
            <p:ph type="title"/>
          </p:nvPr>
        </p:nvSpPr>
        <p:spPr>
          <a:xfrm>
            <a:off x="455613" y="411797"/>
            <a:ext cx="8229600" cy="1158240"/>
          </a:xfrm>
        </p:spPr>
        <p:txBody>
          <a:bodyPr/>
          <a:lstStyle>
            <a:lvl1pPr>
              <a:defRPr b="0" i="0" baseline="0">
                <a:solidFill>
                  <a:schemeClr val="tx2"/>
                </a:solidFill>
                <a:latin typeface="Intel Clear"/>
                <a:cs typeface="Intel Clear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830764" y="1257907"/>
            <a:ext cx="3181123" cy="2227933"/>
          </a:xfrm>
          <a:solidFill>
            <a:schemeClr val="bg2">
              <a:lumMod val="60000"/>
              <a:lumOff val="40000"/>
            </a:schemeClr>
          </a:solidFill>
        </p:spPr>
        <p:txBody>
          <a:bodyPr rtlCol="0">
            <a:noAutofit/>
          </a:bodyPr>
          <a:lstStyle>
            <a:lvl1pPr>
              <a:defRPr sz="1800">
                <a:latin typeface="Intel Clear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830764" y="3791863"/>
            <a:ext cx="3181123" cy="2227933"/>
          </a:xfrm>
          <a:solidFill>
            <a:schemeClr val="bg2">
              <a:lumMod val="60000"/>
              <a:lumOff val="40000"/>
            </a:schemeClr>
          </a:solidFill>
        </p:spPr>
        <p:txBody>
          <a:bodyPr rtlCol="0">
            <a:noAutofit/>
          </a:bodyPr>
          <a:lstStyle>
            <a:lvl1pPr>
              <a:defRPr sz="1800">
                <a:latin typeface="Intel Clear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C91C90-3F22-4365-88A6-C0F6F00685D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3430C-3648-42E2-933F-E0C19B9C75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86377705"/>
      </p:ext>
    </p:extLst>
  </p:cSld>
  <p:clrMapOvr>
    <a:masterClrMapping/>
  </p:clrMapOvr>
  <p:transition spd="med">
    <p:fade/>
  </p:transition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55614" y="1604433"/>
            <a:ext cx="4006851" cy="4567767"/>
          </a:xfrm>
        </p:spPr>
        <p:txBody>
          <a:bodyPr rtlCol="0">
            <a:noAutofit/>
          </a:bodyPr>
          <a:lstStyle>
            <a:lvl1pPr>
              <a:defRPr lang="en-US" dirty="0" smtClean="0"/>
            </a:lvl1pPr>
            <a:lvl2pPr>
              <a:defRPr lang="en-US" dirty="0" smtClean="0">
                <a:solidFill>
                  <a:schemeClr val="tx2"/>
                </a:solidFill>
              </a:defRPr>
            </a:lvl2pPr>
            <a:lvl3pPr>
              <a:defRPr lang="en-US" sz="1400" dirty="0" smtClean="0">
                <a:solidFill>
                  <a:schemeClr val="tx2"/>
                </a:solidFill>
              </a:defRPr>
            </a:lvl3pPr>
            <a:lvl4pPr>
              <a:defRPr lang="en-US" sz="1200" dirty="0" smtClean="0">
                <a:solidFill>
                  <a:schemeClr val="tx2"/>
                </a:solidFill>
              </a:defRPr>
            </a:lvl4pPr>
            <a:lvl5pPr>
              <a:defRPr lang="en-US" sz="1200" dirty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3"/>
          </p:nvPr>
        </p:nvSpPr>
        <p:spPr>
          <a:xfrm>
            <a:off x="4678363" y="1604433"/>
            <a:ext cx="4005264" cy="4567767"/>
          </a:xfrm>
        </p:spPr>
        <p:txBody>
          <a:bodyPr rtlCol="0">
            <a:noAutofit/>
          </a:bodyPr>
          <a:lstStyle>
            <a:lvl1pPr>
              <a:defRPr lang="en-US" dirty="0" smtClean="0"/>
            </a:lvl1pPr>
            <a:lvl2pPr>
              <a:defRPr lang="en-US" dirty="0" smtClean="0">
                <a:solidFill>
                  <a:schemeClr val="tx2"/>
                </a:solidFill>
              </a:defRPr>
            </a:lvl2pPr>
            <a:lvl3pPr>
              <a:defRPr lang="en-US" sz="1400" dirty="0" smtClean="0">
                <a:solidFill>
                  <a:schemeClr val="tx2"/>
                </a:solidFill>
              </a:defRPr>
            </a:lvl3pPr>
            <a:lvl4pPr>
              <a:defRPr lang="en-US" sz="1200" dirty="0" smtClean="0">
                <a:solidFill>
                  <a:schemeClr val="tx2"/>
                </a:solidFill>
              </a:defRPr>
            </a:lvl4pPr>
            <a:lvl5pPr>
              <a:defRPr lang="en-US" sz="1200" dirty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itle 6"/>
          <p:cNvSpPr>
            <a:spLocks noGrp="1"/>
          </p:cNvSpPr>
          <p:nvPr>
            <p:ph type="title"/>
          </p:nvPr>
        </p:nvSpPr>
        <p:spPr>
          <a:xfrm>
            <a:off x="455613" y="411797"/>
            <a:ext cx="8229600" cy="1158240"/>
          </a:xfrm>
        </p:spPr>
        <p:txBody>
          <a:bodyPr/>
          <a:lstStyle>
            <a:lvl1pPr>
              <a:defRPr b="0" i="0" baseline="0">
                <a:solidFill>
                  <a:schemeClr val="tx2"/>
                </a:solidFill>
                <a:latin typeface="Intel Clear"/>
                <a:cs typeface="Intel Clear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B438F57-07B7-4CF6-80B0-A43DC71E947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99086-66DE-4BE0-8CE8-4E783A0F7DC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47913329"/>
      </p:ext>
    </p:extLst>
  </p:cSld>
  <p:clrMapOvr>
    <a:masterClrMapping/>
  </p:clrMapOvr>
  <p:transition spd="med">
    <p:fade/>
  </p:transition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Attribu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4" y="1604434"/>
            <a:ext cx="8228013" cy="4567767"/>
          </a:xfrm>
        </p:spPr>
        <p:txBody>
          <a:bodyPr anchor="ctr"/>
          <a:lstStyle>
            <a:lvl1pPr marL="190500" indent="-190500">
              <a:defRPr sz="3600" b="1" baseline="0">
                <a:solidFill>
                  <a:schemeClr val="accent1"/>
                </a:solidFill>
                <a:latin typeface="+mn-lt"/>
                <a:cs typeface="Intel Clear"/>
              </a:defRPr>
            </a:lvl1pPr>
            <a:lvl2pPr marL="417513" indent="-225425">
              <a:buFont typeface="Intel Clear" pitchFamily="34" charset="0"/>
              <a:buChar char="–"/>
              <a:defRPr sz="1200" baseline="0">
                <a:latin typeface="+mn-lt"/>
                <a:cs typeface="Intel Clear" panose="020B0604020203020204" pitchFamily="34" charset="0"/>
              </a:defRPr>
            </a:lvl2pPr>
            <a:lvl3pPr marL="685800" indent="-228600">
              <a:buFont typeface="Intel Clear" pitchFamily="34" charset="0"/>
              <a:buChar char="–"/>
              <a:defRPr sz="1200">
                <a:latin typeface="+mn-lt"/>
              </a:defRPr>
            </a:lvl3pPr>
            <a:lvl4pPr>
              <a:buFont typeface="Intel Clear" pitchFamily="34" charset="0"/>
              <a:buChar char="–"/>
              <a:defRPr sz="1100">
                <a:latin typeface="+mn-lt"/>
              </a:defRPr>
            </a:lvl4pPr>
            <a:lvl5pPr>
              <a:buFont typeface="Intel Clear" pitchFamily="34" charset="0"/>
              <a:buChar char="–"/>
              <a:defRPr sz="1050">
                <a:latin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5613" y="411797"/>
            <a:ext cx="8229600" cy="1158240"/>
          </a:xfrm>
        </p:spPr>
        <p:txBody>
          <a:bodyPr/>
          <a:lstStyle>
            <a:lvl1pPr>
              <a:defRPr b="0" i="0" baseline="0">
                <a:solidFill>
                  <a:schemeClr val="tx2"/>
                </a:solidFill>
                <a:latin typeface="Intel Clear"/>
                <a:cs typeface="Intel Clear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D80B68C-BBDB-4C3F-ADCC-9B5B43BB293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A530D-083D-48A8-90A9-C4907B57168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64023333"/>
      </p:ext>
    </p:extLst>
  </p:cSld>
  <p:clrMapOvr>
    <a:masterClrMapping/>
  </p:clrMapOvr>
  <p:transition spd="med">
    <p:fade/>
  </p:transition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Ble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358467"/>
          </a:xfrm>
          <a:solidFill>
            <a:schemeClr val="bg2">
              <a:lumMod val="60000"/>
              <a:lumOff val="40000"/>
            </a:schemeClr>
          </a:solidFill>
        </p:spPr>
        <p:txBody>
          <a:bodyPr rtlCol="0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baseline="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5613" y="411797"/>
            <a:ext cx="8229600" cy="1158240"/>
          </a:xfrm>
        </p:spPr>
        <p:txBody>
          <a:bodyPr/>
          <a:lstStyle>
            <a:lvl1pPr>
              <a:defRPr b="0" i="0" baseline="0">
                <a:solidFill>
                  <a:schemeClr val="tx2"/>
                </a:solidFill>
                <a:latin typeface="Intel Clear"/>
                <a:cs typeface="Intel Clear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D4926C0-8AEA-4AB2-9F2A-F077095895C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12FA74-4B05-47AC-91AA-CB2230B5696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27223607"/>
      </p:ext>
    </p:extLst>
  </p:cSld>
  <p:clrMapOvr>
    <a:masterClrMapping/>
  </p:clrMapOvr>
  <p:transition spd="med">
    <p:fade/>
  </p:transition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Bottom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2">
            <a:extLst>
              <a:ext uri="{FF2B5EF4-FFF2-40B4-BE49-F238E27FC236}">
                <a16:creationId xmlns:a16="http://schemas.microsoft.com/office/drawing/2014/main" id="{51DD228F-5E43-4A7E-B5E0-D9BC07643B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9650" y="6634163"/>
            <a:ext cx="1841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Intel Clear" panose="020B0604020203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ntel Clear" panose="020B0604020203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ntel Clear" panose="020B0604020203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ntel Clear" panose="020B0604020203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ntel Clear" panose="020B0604020203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ntel Clear" panose="020B0604020203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ntel Clear" panose="020B0604020203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ntel Clear" panose="020B0604020203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ntel Clear" panose="020B0604020203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z="1000">
              <a:solidFill>
                <a:schemeClr val="tx2"/>
              </a:solidFill>
              <a:cs typeface="Intel Clear" panose="020B0604020203020204" pitchFamily="34" charset="0"/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3432175"/>
            <a:ext cx="9144000" cy="2926292"/>
          </a:xfrm>
          <a:solidFill>
            <a:schemeClr val="bg2">
              <a:lumMod val="60000"/>
              <a:lumOff val="40000"/>
            </a:schemeClr>
          </a:solidFill>
        </p:spPr>
        <p:txBody>
          <a:bodyPr rtlCol="0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baseline="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8" name="Content Placeholder 2"/>
          <p:cNvSpPr>
            <a:spLocks noGrp="1"/>
          </p:cNvSpPr>
          <p:nvPr>
            <p:ph sz="half" idx="1"/>
          </p:nvPr>
        </p:nvSpPr>
        <p:spPr>
          <a:xfrm>
            <a:off x="455614" y="1604433"/>
            <a:ext cx="4006851" cy="1745720"/>
          </a:xfrm>
        </p:spPr>
        <p:txBody>
          <a:bodyPr rtlCol="0">
            <a:noAutofit/>
          </a:bodyPr>
          <a:lstStyle>
            <a:lvl1pPr>
              <a:defRPr lang="en-US" dirty="0" smtClean="0"/>
            </a:lvl1pPr>
            <a:lvl2pPr>
              <a:defRPr lang="en-US" dirty="0" smtClean="0">
                <a:solidFill>
                  <a:schemeClr val="tx2"/>
                </a:solidFill>
              </a:defRPr>
            </a:lvl2pPr>
            <a:lvl3pPr>
              <a:defRPr lang="en-US" sz="1400" dirty="0" smtClean="0">
                <a:solidFill>
                  <a:schemeClr val="tx2"/>
                </a:solidFill>
              </a:defRPr>
            </a:lvl3pPr>
            <a:lvl4pPr>
              <a:defRPr lang="en-US" sz="1200" dirty="0" smtClean="0">
                <a:solidFill>
                  <a:schemeClr val="tx2"/>
                </a:solidFill>
              </a:defRPr>
            </a:lvl4pPr>
            <a:lvl5pPr>
              <a:defRPr lang="en-US" sz="1200" dirty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Content Placeholder 2"/>
          <p:cNvSpPr>
            <a:spLocks noGrp="1"/>
          </p:cNvSpPr>
          <p:nvPr>
            <p:ph sz="half" idx="15"/>
          </p:nvPr>
        </p:nvSpPr>
        <p:spPr>
          <a:xfrm>
            <a:off x="4678363" y="1604433"/>
            <a:ext cx="4005264" cy="1745720"/>
          </a:xfrm>
        </p:spPr>
        <p:txBody>
          <a:bodyPr rtlCol="0">
            <a:noAutofit/>
          </a:bodyPr>
          <a:lstStyle>
            <a:lvl1pPr>
              <a:defRPr lang="en-US" dirty="0" smtClean="0"/>
            </a:lvl1pPr>
            <a:lvl2pPr>
              <a:defRPr lang="en-US" dirty="0" smtClean="0">
                <a:solidFill>
                  <a:schemeClr val="tx2"/>
                </a:solidFill>
              </a:defRPr>
            </a:lvl2pPr>
            <a:lvl3pPr>
              <a:defRPr lang="en-US" sz="1400" dirty="0" smtClean="0">
                <a:solidFill>
                  <a:schemeClr val="tx2"/>
                </a:solidFill>
              </a:defRPr>
            </a:lvl3pPr>
            <a:lvl4pPr>
              <a:defRPr lang="en-US" sz="1200" dirty="0" smtClean="0">
                <a:solidFill>
                  <a:schemeClr val="tx2"/>
                </a:solidFill>
              </a:defRPr>
            </a:lvl4pPr>
            <a:lvl5pPr>
              <a:defRPr lang="en-US" sz="1200" dirty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6"/>
          <p:cNvSpPr>
            <a:spLocks noGrp="1"/>
          </p:cNvSpPr>
          <p:nvPr>
            <p:ph type="title"/>
          </p:nvPr>
        </p:nvSpPr>
        <p:spPr>
          <a:xfrm>
            <a:off x="455613" y="411797"/>
            <a:ext cx="8229600" cy="1158240"/>
          </a:xfrm>
        </p:spPr>
        <p:txBody>
          <a:bodyPr/>
          <a:lstStyle>
            <a:lvl1pPr>
              <a:defRPr b="0" i="0" baseline="0">
                <a:solidFill>
                  <a:schemeClr val="tx2"/>
                </a:solidFill>
                <a:latin typeface="Intel Clear"/>
                <a:cs typeface="Intel Clear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750F089-E7E2-4A47-9E02-927B95D1EC4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CC066-4D5B-4EAF-BA72-1EBAFAF28CE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86490438"/>
      </p:ext>
    </p:extLst>
  </p:cSld>
  <p:clrMapOvr>
    <a:masterClrMapping/>
  </p:clrMapOvr>
  <p:transition spd="med">
    <p:fade/>
  </p:transition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C832DBD-EAFD-42D7-A3E2-C0E2AB058D7D}"/>
              </a:ext>
            </a:extLst>
          </p:cNvPr>
          <p:cNvSpPr/>
          <p:nvPr/>
        </p:nvSpPr>
        <p:spPr>
          <a:xfrm>
            <a:off x="-1588" y="6345238"/>
            <a:ext cx="9144001" cy="512762"/>
          </a:xfrm>
          <a:prstGeom prst="rect">
            <a:avLst/>
          </a:prstGeom>
          <a:gradFill flip="none" rotWithShape="1">
            <a:gsLst>
              <a:gs pos="32000">
                <a:schemeClr val="tx2"/>
              </a:gs>
              <a:gs pos="95000">
                <a:srgbClr val="009FDF"/>
              </a:gs>
              <a:gs pos="78000">
                <a:srgbClr val="0071C5"/>
              </a:gs>
            </a:gsLst>
            <a:lin ang="1986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027" name="Picture 2" descr="\\.psf\Home\Desktop\Intel.png">
            <a:extLst>
              <a:ext uri="{FF2B5EF4-FFF2-40B4-BE49-F238E27FC236}">
                <a16:creationId xmlns:a16="http://schemas.microsoft.com/office/drawing/2014/main" id="{675B8D5A-52A7-4D8F-A816-3F115B2FE5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9125" y="6440488"/>
            <a:ext cx="36512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24460E1-2A1D-49B9-9210-1DFE03913ECD}"/>
              </a:ext>
            </a:extLst>
          </p:cNvPr>
          <p:cNvCxnSpPr/>
          <p:nvPr/>
        </p:nvCxnSpPr>
        <p:spPr>
          <a:xfrm>
            <a:off x="8718550" y="6432550"/>
            <a:ext cx="3175" cy="317500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9" name="Title Placeholder 1">
            <a:extLst>
              <a:ext uri="{FF2B5EF4-FFF2-40B4-BE49-F238E27FC236}">
                <a16:creationId xmlns:a16="http://schemas.microsoft.com/office/drawing/2014/main" id="{102C5DCD-352A-40A9-A5F8-26F8930D3880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5613" y="412750"/>
            <a:ext cx="8229600" cy="115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28pt Intel Clear Headline</a:t>
            </a:r>
          </a:p>
        </p:txBody>
      </p:sp>
      <p:sp>
        <p:nvSpPr>
          <p:cNvPr id="1030" name="Text Placeholder 2">
            <a:extLst>
              <a:ext uri="{FF2B5EF4-FFF2-40B4-BE49-F238E27FC236}">
                <a16:creationId xmlns:a16="http://schemas.microsoft.com/office/drawing/2014/main" id="{44CD40DF-E5E8-434D-BF6B-D8C4621C96B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5613" y="1604963"/>
            <a:ext cx="8228012" cy="456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18pt Intel Clear body text</a:t>
            </a:r>
          </a:p>
          <a:p>
            <a:pPr lvl="1"/>
            <a:r>
              <a:rPr lang="en-US" altLang="en-US"/>
              <a:t>16pt Intel Clear bullet one</a:t>
            </a:r>
          </a:p>
          <a:p>
            <a:pPr lvl="2"/>
            <a:r>
              <a:rPr lang="en-US" altLang="en-US"/>
              <a:t>16pt Intel Clear sub-bullet</a:t>
            </a:r>
          </a:p>
          <a:p>
            <a:pPr lvl="3"/>
            <a:r>
              <a:rPr lang="en-US" altLang="en-US"/>
              <a:t>14pt Intel Clear fourth level</a:t>
            </a:r>
          </a:p>
          <a:p>
            <a:pPr lvl="4"/>
            <a:r>
              <a:rPr lang="en-US" altLang="en-US"/>
              <a:t>14pt Intel Clear 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DE4D5B-F986-4B56-B6F4-D059F9DE1C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72288" y="64325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800">
                <a:solidFill>
                  <a:schemeClr val="bg1"/>
                </a:solidFill>
                <a:latin typeface="+mn-lt"/>
                <a:cs typeface="Intel Clear"/>
              </a:defRPr>
            </a:lvl1pPr>
          </a:lstStyle>
          <a:p>
            <a:pPr>
              <a:defRPr/>
            </a:pPr>
            <a:fld id="{F2E2A720-3743-4679-A335-D13648C1815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032" name="Rectangle 7">
            <a:extLst>
              <a:ext uri="{FF2B5EF4-FFF2-40B4-BE49-F238E27FC236}">
                <a16:creationId xmlns:a16="http://schemas.microsoft.com/office/drawing/2014/main" id="{62D29F31-7C7C-4F3D-9601-A620716BC2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500" y="6529388"/>
            <a:ext cx="1101725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Intel Clear" panose="020B0604020203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ntel Clear" panose="020B0604020203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ntel Clear" panose="020B0604020203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ntel Clear" panose="020B0604020203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ntel Clear" panose="020B0604020203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ntel Clear" panose="020B0604020203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ntel Clear" panose="020B0604020203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ntel Clear" panose="020B0604020203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ntel Clear" panose="020B0604020203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600">
                <a:solidFill>
                  <a:schemeClr val="bg1"/>
                </a:solidFill>
                <a:cs typeface="Intel Clear" panose="020B0604020203020204" pitchFamily="34" charset="0"/>
              </a:rPr>
              <a:t>Programmable Solutions Group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C6BE2D19-BD15-4314-8101-EAD1CFF214B9}"/>
              </a:ext>
            </a:extLst>
          </p:cNvPr>
          <p:cNvSpPr txBox="1">
            <a:spLocks/>
          </p:cNvSpPr>
          <p:nvPr/>
        </p:nvSpPr>
        <p:spPr>
          <a:xfrm>
            <a:off x="3113088" y="6410325"/>
            <a:ext cx="2895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Intel Confidential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9" r:id="rId1"/>
    <p:sldLayoutId id="2147484230" r:id="rId2"/>
    <p:sldLayoutId id="2147484231" r:id="rId3"/>
    <p:sldLayoutId id="2147484216" r:id="rId4"/>
    <p:sldLayoutId id="2147484217" r:id="rId5"/>
    <p:sldLayoutId id="2147484218" r:id="rId6"/>
    <p:sldLayoutId id="2147484219" r:id="rId7"/>
    <p:sldLayoutId id="2147484220" r:id="rId8"/>
    <p:sldLayoutId id="2147484232" r:id="rId9"/>
    <p:sldLayoutId id="2147484221" r:id="rId10"/>
    <p:sldLayoutId id="2147484222" r:id="rId11"/>
    <p:sldLayoutId id="2147484233" r:id="rId12"/>
    <p:sldLayoutId id="2147484223" r:id="rId13"/>
    <p:sldLayoutId id="2147484234" r:id="rId14"/>
    <p:sldLayoutId id="2147484224" r:id="rId15"/>
    <p:sldLayoutId id="2147484225" r:id="rId16"/>
    <p:sldLayoutId id="2147484235" r:id="rId17"/>
    <p:sldLayoutId id="2147484236" r:id="rId18"/>
    <p:sldLayoutId id="2147484226" r:id="rId19"/>
  </p:sldLayoutIdLst>
  <p:transition spd="med">
    <p:fade/>
  </p:transition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800" kern="1200">
          <a:solidFill>
            <a:schemeClr val="tx2"/>
          </a:solidFill>
          <a:latin typeface="Intel Clear"/>
          <a:ea typeface="Intel Clear"/>
          <a:cs typeface="Intel Clear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Intel Clear" panose="020B0604020203020204" pitchFamily="34" charset="0"/>
          <a:cs typeface="Intel Clear" panose="020B0604020203020204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Intel Clear" panose="020B0604020203020204" pitchFamily="34" charset="0"/>
          <a:cs typeface="Intel Clear" panose="020B0604020203020204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Intel Clear" panose="020B0604020203020204" pitchFamily="34" charset="0"/>
          <a:cs typeface="Intel Clear" panose="020B0604020203020204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Intel Clear" panose="020B0604020203020204" pitchFamily="34" charset="0"/>
          <a:cs typeface="Intel Clear" panose="020B0604020203020204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Intel Clear" panose="020B0604020203020204" pitchFamily="34" charset="0"/>
          <a:cs typeface="Intel Clear" panose="020B0604020203020204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Intel Clear" panose="020B0604020203020204" pitchFamily="34" charset="0"/>
          <a:cs typeface="Intel Clear" panose="020B0604020203020204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Intel Clear" panose="020B0604020203020204" pitchFamily="34" charset="0"/>
          <a:cs typeface="Intel Clear" panose="020B0604020203020204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Intel Clear" panose="020B0604020203020204" pitchFamily="34" charset="0"/>
          <a:cs typeface="Intel Clear" panose="020B0604020203020204" pitchFamily="34" charset="0"/>
        </a:defRPr>
      </a:lvl9pPr>
    </p:titleStyle>
    <p:bodyStyle>
      <a:lvl1pPr algn="l" defTabSz="457200" rtl="0" eaLnBrk="0" fontAlgn="base" hangingPunct="0">
        <a:spcBef>
          <a:spcPts val="1200"/>
        </a:spcBef>
        <a:spcAft>
          <a:spcPct val="0"/>
        </a:spcAft>
        <a:buFont typeface="Wingdings" panose="05000000000000000000" pitchFamily="2" charset="2"/>
        <a:defRPr kern="1200">
          <a:solidFill>
            <a:srgbClr val="0071C5"/>
          </a:solidFill>
          <a:latin typeface="+mn-lt"/>
          <a:ea typeface="+mn-ea"/>
          <a:cs typeface="Intel Clear" panose="020B0604020203020204" pitchFamily="34" charset="0"/>
        </a:defRPr>
      </a:lvl1pPr>
      <a:lvl2pPr marL="225425" indent="-225425" algn="l" defTabSz="457200" rtl="0" eaLnBrk="0" fontAlgn="base" hangingPunct="0">
        <a:spcBef>
          <a:spcPts val="1200"/>
        </a:spcBef>
        <a:spcAft>
          <a:spcPct val="0"/>
        </a:spcAft>
        <a:buFont typeface="Wingdings" panose="05000000000000000000" pitchFamily="2" charset="2"/>
        <a:buChar char="§"/>
        <a:defRPr sz="1600" kern="1200">
          <a:solidFill>
            <a:schemeClr val="tx2"/>
          </a:solidFill>
          <a:latin typeface="+mn-lt"/>
          <a:ea typeface="+mn-ea"/>
          <a:cs typeface="Intel Clear" panose="020B0604020203020204" pitchFamily="34" charset="0"/>
        </a:defRPr>
      </a:lvl2pPr>
      <a:lvl3pPr marL="571500" indent="-228600" algn="l" defTabSz="457200" rtl="0" eaLnBrk="0" fontAlgn="base" hangingPunct="0">
        <a:spcBef>
          <a:spcPts val="800"/>
        </a:spcBef>
        <a:spcAft>
          <a:spcPct val="0"/>
        </a:spcAft>
        <a:buFont typeface="Intel Clear" panose="020B0604020203020204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Intel Clear" panose="020B0604020203020204" pitchFamily="34" charset="0"/>
        </a:defRPr>
      </a:lvl3pPr>
      <a:lvl4pPr marL="969963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400" kern="1200">
          <a:solidFill>
            <a:schemeClr val="tx2"/>
          </a:solidFill>
          <a:latin typeface="+mn-lt"/>
          <a:ea typeface="+mn-ea"/>
          <a:cs typeface="Intel Clear" panose="020B0604020203020204" pitchFamily="34" charset="0"/>
        </a:defRPr>
      </a:lvl4pPr>
      <a:lvl5pPr marL="1319213" indent="-228600" algn="l" defTabSz="457200" rtl="0" eaLnBrk="0" fontAlgn="base" hangingPunct="0">
        <a:spcBef>
          <a:spcPct val="20000"/>
        </a:spcBef>
        <a:spcAft>
          <a:spcPct val="0"/>
        </a:spcAft>
        <a:buFont typeface="Intel Clear" panose="020B0604020203020204" pitchFamily="34" charset="0"/>
        <a:buChar char="–"/>
        <a:defRPr sz="1400" kern="1200">
          <a:solidFill>
            <a:schemeClr val="tx2"/>
          </a:solidFill>
          <a:latin typeface="+mn-lt"/>
          <a:ea typeface="+mn-ea"/>
          <a:cs typeface="Intel Clear" panose="020B0604020203020204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3">
            <a:extLst>
              <a:ext uri="{FF2B5EF4-FFF2-40B4-BE49-F238E27FC236}">
                <a16:creationId xmlns:a16="http://schemas.microsoft.com/office/drawing/2014/main" id="{6663F421-8639-4A43-A1B2-152FCC905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6872288" y="64325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ts val="1200"/>
              </a:spcBef>
              <a:buFont typeface="Wingdings" panose="05000000000000000000" pitchFamily="2" charset="2"/>
              <a:defRPr>
                <a:solidFill>
                  <a:srgbClr val="0071C5"/>
                </a:solidFill>
                <a:latin typeface="Intel Clear" panose="020B0604020203020204" pitchFamily="34" charset="0"/>
                <a:cs typeface="Intel Clear" panose="020B0604020203020204" pitchFamily="34" charset="0"/>
              </a:defRPr>
            </a:lvl1pPr>
            <a:lvl2pPr marL="742950" indent="-285750">
              <a:spcBef>
                <a:spcPts val="1200"/>
              </a:spcBef>
              <a:buFont typeface="Wingdings" panose="05000000000000000000" pitchFamily="2" charset="2"/>
              <a:buChar char="§"/>
              <a:defRPr sz="1600">
                <a:solidFill>
                  <a:schemeClr val="tx2"/>
                </a:solidFill>
                <a:latin typeface="Intel Clear" panose="020B0604020203020204" pitchFamily="34" charset="0"/>
                <a:cs typeface="Intel Clear" panose="020B0604020203020204" pitchFamily="34" charset="0"/>
              </a:defRPr>
            </a:lvl2pPr>
            <a:lvl3pPr marL="1143000" indent="-228600">
              <a:spcBef>
                <a:spcPts val="800"/>
              </a:spcBef>
              <a:buFont typeface="Intel Clear" panose="020B0604020203020204" pitchFamily="34" charset="0"/>
              <a:buChar char="–"/>
              <a:defRPr sz="1600">
                <a:solidFill>
                  <a:schemeClr val="tx2"/>
                </a:solidFill>
                <a:latin typeface="Intel Clear" panose="020B0604020203020204" pitchFamily="34" charset="0"/>
                <a:cs typeface="Intel Clear" panose="020B0604020203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chemeClr val="tx2"/>
                </a:solidFill>
                <a:latin typeface="Intel Clear" panose="020B0604020203020204" pitchFamily="34" charset="0"/>
                <a:cs typeface="Intel Clear" panose="020B0604020203020204" pitchFamily="34" charset="0"/>
              </a:defRPr>
            </a:lvl4pPr>
            <a:lvl5pPr marL="2057400" indent="-228600">
              <a:spcBef>
                <a:spcPct val="20000"/>
              </a:spcBef>
              <a:buFont typeface="Intel Clear" panose="020B0604020203020204" pitchFamily="34" charset="0"/>
              <a:buChar char="–"/>
              <a:defRPr sz="1400">
                <a:solidFill>
                  <a:schemeClr val="tx2"/>
                </a:solidFill>
                <a:latin typeface="Intel Clear" panose="020B0604020203020204" pitchFamily="34" charset="0"/>
                <a:cs typeface="Intel Clear" panose="020B0604020203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Intel Clear" panose="020B0604020203020204" pitchFamily="34" charset="0"/>
              <a:buChar char="–"/>
              <a:defRPr sz="1400">
                <a:solidFill>
                  <a:schemeClr val="tx2"/>
                </a:solidFill>
                <a:latin typeface="Intel Clear" panose="020B0604020203020204" pitchFamily="34" charset="0"/>
                <a:cs typeface="Intel Clear" panose="020B0604020203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Intel Clear" panose="020B0604020203020204" pitchFamily="34" charset="0"/>
              <a:buChar char="–"/>
              <a:defRPr sz="1400">
                <a:solidFill>
                  <a:schemeClr val="tx2"/>
                </a:solidFill>
                <a:latin typeface="Intel Clear" panose="020B0604020203020204" pitchFamily="34" charset="0"/>
                <a:cs typeface="Intel Clear" panose="020B0604020203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Intel Clear" panose="020B0604020203020204" pitchFamily="34" charset="0"/>
              <a:buChar char="–"/>
              <a:defRPr sz="1400">
                <a:solidFill>
                  <a:schemeClr val="tx2"/>
                </a:solidFill>
                <a:latin typeface="Intel Clear" panose="020B0604020203020204" pitchFamily="34" charset="0"/>
                <a:cs typeface="Intel Clear" panose="020B0604020203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Intel Clear" panose="020B0604020203020204" pitchFamily="34" charset="0"/>
              <a:buChar char="–"/>
              <a:defRPr sz="1400">
                <a:solidFill>
                  <a:schemeClr val="tx2"/>
                </a:solidFill>
                <a:latin typeface="Intel Clear" panose="020B0604020203020204" pitchFamily="34" charset="0"/>
                <a:cs typeface="Intel Clear" panose="020B0604020203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fld id="{516C2A7E-D480-4903-A995-B9A792E96385}" type="slidenum">
              <a:rPr lang="en-GB" altLang="en-US" smtClean="0">
                <a:solidFill>
                  <a:schemeClr val="tx1"/>
                </a:solidFill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</a:t>
            </a:fld>
            <a:endParaRPr lang="en-GB" altLang="en-US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2C21DF6-84B7-4803-8712-9A2FC341BE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86" y="380724"/>
            <a:ext cx="9144000" cy="6051826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Intel_widescreen_default">
  <a:themeElements>
    <a:clrScheme name="Intel Color Palette">
      <a:dk1>
        <a:sysClr val="windowText" lastClr="000000"/>
      </a:dk1>
      <a:lt1>
        <a:sysClr val="window" lastClr="FFFFFF"/>
      </a:lt1>
      <a:dk2>
        <a:srgbClr val="003C71"/>
      </a:dk2>
      <a:lt2>
        <a:srgbClr val="B1BABF"/>
      </a:lt2>
      <a:accent1>
        <a:srgbClr val="0071C5"/>
      </a:accent1>
      <a:accent2>
        <a:srgbClr val="00AEEF"/>
      </a:accent2>
      <a:accent3>
        <a:srgbClr val="F3D54E"/>
      </a:accent3>
      <a:accent4>
        <a:srgbClr val="FFA300"/>
      </a:accent4>
      <a:accent5>
        <a:srgbClr val="FC4C02"/>
      </a:accent5>
      <a:accent6>
        <a:srgbClr val="C3D600"/>
      </a:accent6>
      <a:hlink>
        <a:srgbClr val="0071C5"/>
      </a:hlink>
      <a:folHlink>
        <a:srgbClr val="00AEEF"/>
      </a:folHlink>
    </a:clrScheme>
    <a:fontScheme name="Intel Clear">
      <a:majorFont>
        <a:latin typeface="Intel Clear"/>
        <a:ea typeface=""/>
        <a:cs typeface=""/>
      </a:majorFont>
      <a:minorFont>
        <a:latin typeface="Intel Cle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vert="horz" wrap="square" lIns="0" tIns="0" rIns="0" bIns="0" rtlCol="0">
        <a:spAutoFit/>
      </a:bodyPr>
      <a:lstStyle>
        <a:defPPr>
          <a:defRPr sz="1100" dirty="0" err="1" smtClean="0">
            <a:solidFill>
              <a:srgbClr val="003C7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ntel_widescreen_default" id="{0D443FFB-5E50-47E4-880C-804FAEE8B8E7}" vid="{05BDCAD2-1038-44B1-80BF-2DC7EE1ECA7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Intel_widescreen_default</Template>
  <TotalTime>43100</TotalTime>
  <Words>2</Words>
  <Application>Microsoft Office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Intel Clear</vt:lpstr>
      <vt:lpstr>Intel Clear Pro</vt:lpstr>
      <vt:lpstr>Times New Roman</vt:lpstr>
      <vt:lpstr>Wingdings</vt:lpstr>
      <vt:lpstr>Intel_widescreen_default</vt:lpstr>
      <vt:lpstr>PowerPoint Presentation</vt:lpstr>
    </vt:vector>
  </TitlesOfParts>
  <Company>Altera Corp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jmoore</dc:creator>
  <cp:keywords>CTPClassification=CTP_NT</cp:keywords>
  <cp:lastModifiedBy>Schepers, Peter</cp:lastModifiedBy>
  <cp:revision>528</cp:revision>
  <cp:lastPrinted>2000-10-09T17:05:48Z</cp:lastPrinted>
  <dcterms:created xsi:type="dcterms:W3CDTF">2004-01-23T17:44:09Z</dcterms:created>
  <dcterms:modified xsi:type="dcterms:W3CDTF">2021-12-10T16:27:49Z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1c6f6c4e-08bc-4df8-8b2e-db5928e1cbda</vt:lpwstr>
  </property>
  <property fmtid="{D5CDD505-2E9C-101B-9397-08002B2CF9AE}" pid="3" name="CTP_TimeStamp">
    <vt:lpwstr>2020-06-22 15:45:27Z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</Properties>
</file>