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893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991350" cy="92821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Intel Clear" panose="020B06040202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2D2D89"/>
    <a:srgbClr val="000066"/>
    <a:srgbClr val="3366CC"/>
    <a:srgbClr val="3333CC"/>
    <a:srgbClr val="A549DD"/>
    <a:srgbClr val="9B16C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43" autoAdjust="0"/>
  </p:normalViewPr>
  <p:slideViewPr>
    <p:cSldViewPr>
      <p:cViewPr varScale="1">
        <p:scale>
          <a:sx n="110" d="100"/>
          <a:sy n="110" d="100"/>
        </p:scale>
        <p:origin x="864" y="102"/>
      </p:cViewPr>
      <p:guideLst>
        <p:guide orient="horz" pos="41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567242B7-BA86-4E0C-8173-5A7AAACDC6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275F06E-56A9-41ED-8F00-523235D5B03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D2151AD0-B450-46AC-8447-EF1B6FC3290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B8028248-3F49-429B-8301-24B25AF39B8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D76CB2-E45A-472E-AC2D-4B9D1655A8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F1CCDE4-740C-4478-8913-A2EA20E00BA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>
            <a:lvl1pPr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013FB1F-8974-4415-9BFF-F0E0FF114F0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60813" y="0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>
            <a:lvl1pPr algn="r"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4437B9A-8190-49D2-8E10-1D8553EB818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D2DEC42B-3D57-404B-864B-F2FC067E79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76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>
            <a:extLst>
              <a:ext uri="{FF2B5EF4-FFF2-40B4-BE49-F238E27FC236}">
                <a16:creationId xmlns:a16="http://schemas.microsoft.com/office/drawing/2014/main" id="{ADA60C0B-A862-422B-9F9D-21D7882869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05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b" anchorCtr="0" compatLnSpc="1">
            <a:prstTxWarp prst="textNoShape">
              <a:avLst/>
            </a:prstTxWarp>
          </a:bodyPr>
          <a:lstStyle>
            <a:lvl1pPr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394D1F3D-1AB1-4388-8F31-CC4960C945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0813" y="8818563"/>
            <a:ext cx="30305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83" tIns="46491" rIns="92983" bIns="46491" numCol="1" anchor="b" anchorCtr="0" compatLnSpc="1">
            <a:prstTxWarp prst="textNoShape">
              <a:avLst/>
            </a:prstTxWarp>
          </a:bodyPr>
          <a:lstStyle>
            <a:lvl1pPr algn="r" defTabSz="928688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C6C1F8E-8494-4CD6-A37B-EB39B6D725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34A99C5B-473A-444B-ADEF-7C2352E3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 defTabSz="928688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928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E85F7C-6BC0-4821-AABF-EAD85827C71C}" type="slidenum">
              <a:rPr lang="en-US" altLang="en-US" smtClean="0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C965061A-6D0D-465A-9F0B-744CAE11E8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3C32FD8F-142A-4790-87A4-9135172CFF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ith Linear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9F16CE5-D6F5-49D2-AAF4-802067978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511175"/>
            <a:ext cx="124777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927036"/>
      </p:ext>
    </p:extLst>
  </p:cSld>
  <p:clrMapOvr>
    <a:masterClrMapping/>
  </p:clrMapOvr>
  <p:transition spd="med"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678364" y="2"/>
            <a:ext cx="4465637" cy="6358465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411797"/>
            <a:ext cx="4006850" cy="115824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766992"/>
            <a:ext cx="4006850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CB1EEA5-1AB1-499F-A1BF-6007DA00059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16B69-DB3B-415F-B5D3-61E7440734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0969152"/>
      </p:ext>
    </p:extLst>
  </p:cSld>
  <p:clrMapOvr>
    <a:masterClrMapping/>
  </p:clrMapOvr>
  <p:transition spd="med">
    <p:fade/>
  </p:transition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81074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tx2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32153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baseline="0">
                <a:solidFill>
                  <a:schemeClr val="accent2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508CCC3-784D-431A-B06B-3D86BA9A1D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F5A1-44F2-431C-A1C7-D7E1C404B03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948945"/>
      </p:ext>
    </p:extLst>
  </p:cSld>
  <p:clrMapOvr>
    <a:masterClrMapping/>
  </p:clrMapOvr>
  <p:transition spd="med">
    <p:fade/>
  </p:transition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lue Section Break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81074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32153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i="0" baseline="0">
                <a:solidFill>
                  <a:srgbClr val="F3D54E"/>
                </a:solidFill>
                <a:latin typeface="Intel Clear"/>
                <a:cs typeface="Intel Cle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760928"/>
      </p:ext>
    </p:extLst>
  </p:cSld>
  <p:clrMapOvr>
    <a:masterClrMapping/>
  </p:clrMapOvr>
  <p:transition spd="med">
    <p:fade/>
  </p:transition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2979843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4000" b="0" baseline="0">
                <a:solidFill>
                  <a:schemeClr val="accent2"/>
                </a:solidFill>
                <a:latin typeface="Intel Clear"/>
                <a:ea typeface="Intel Clear"/>
                <a:cs typeface="Intel Cle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5613" y="1469059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000" b="0" cap="none" spc="0" baseline="0">
                <a:solidFill>
                  <a:schemeClr val="tx2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1532519-DBE2-416F-B479-5A2C63ECA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28CFB-8360-4266-B4CF-1825FC3297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5667156"/>
      </p:ext>
    </p:extLst>
  </p:cSld>
  <p:clrMapOvr>
    <a:masterClrMapping/>
  </p:clrMapOvr>
  <p:transition spd="med">
    <p:fade/>
  </p:transition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 Section Break Image">
    <p:bg>
      <p:bgPr>
        <a:gradFill rotWithShape="0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3013451"/>
            <a:ext cx="7772400" cy="1362075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0" cap="none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4465049"/>
            <a:ext cx="7772400" cy="1500187"/>
          </a:xfrm>
        </p:spPr>
        <p:txBody>
          <a:bodyPr>
            <a:noAutofit/>
          </a:bodyPr>
          <a:lstStyle>
            <a:lvl1pPr marL="0" indent="0">
              <a:buNone/>
              <a:defRPr sz="1600" b="0" baseline="0">
                <a:solidFill>
                  <a:schemeClr val="accent3"/>
                </a:solidFill>
                <a:latin typeface="+mn-lt"/>
                <a:cs typeface="Intel Clear" panose="020B0604020203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2"/>
            <a:ext cx="9144000" cy="3432175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baseline="0">
                <a:solidFill>
                  <a:srgbClr val="0071C5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8167699"/>
      </p:ext>
    </p:extLst>
  </p:cSld>
  <p:clrMapOvr>
    <a:masterClrMapping/>
  </p:clrMapOvr>
  <p:transition spd="med">
    <p:fade/>
  </p:transition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559851C-83BF-4572-8182-59A33D4243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B90F6-8BAE-445E-8861-7D283C115D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3558022"/>
      </p:ext>
    </p:extLst>
  </p:cSld>
  <p:clrMapOvr>
    <a:masterClrMapping/>
  </p:clrMapOvr>
  <p:transition spd="med">
    <p:fade/>
  </p:transition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9B579EA-A4E5-49A1-900F-C432D236A9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354E3-EDC6-4C51-A936-CDC268E3BE8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0076677"/>
      </p:ext>
    </p:extLst>
  </p:cSld>
  <p:clrMapOvr>
    <a:masterClrMapping/>
  </p:clrMapOvr>
  <p:transition spd="med">
    <p:fade/>
  </p:transition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ack Cover Radial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.psf\Home\Desktop\Intel.png">
            <a:extLst>
              <a:ext uri="{FF2B5EF4-FFF2-40B4-BE49-F238E27FC236}">
                <a16:creationId xmlns:a16="http://schemas.microsoft.com/office/drawing/2014/main" id="{F2F6D99D-A9AC-476B-8480-BE63EE957A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2500313"/>
            <a:ext cx="2108200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725645"/>
      </p:ext>
    </p:extLst>
  </p:cSld>
  <p:clrMapOvr>
    <a:masterClrMapping/>
  </p:clrMapOvr>
  <p:transition spd="med">
    <p:fade/>
  </p:transition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ack Cover Radial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int_experience_hrz_wht_rgb_3000.png">
            <a:extLst>
              <a:ext uri="{FF2B5EF4-FFF2-40B4-BE49-F238E27FC236}">
                <a16:creationId xmlns:a16="http://schemas.microsoft.com/office/drawing/2014/main" id="{BCAA32DC-5D02-4A75-82E7-C27DF6A638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2500313"/>
            <a:ext cx="36449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633218"/>
      </p:ext>
    </p:extLst>
  </p:cSld>
  <p:clrMapOvr>
    <a:masterClrMapping/>
  </p:clrMapOvr>
  <p:transition spd="med">
    <p:fade/>
  </p:transition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11480" y="1268728"/>
            <a:ext cx="8503920" cy="502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B878B04-FF75-49C4-B056-31580649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E3367-2147-4CE3-A39B-4FC3C41733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575071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Linear Gradient">
    <p:bg>
      <p:bgPr>
        <a:gradFill rotWithShape="1">
          <a:gsLst>
            <a:gs pos="0">
              <a:srgbClr val="003C71"/>
            </a:gs>
            <a:gs pos="32001">
              <a:srgbClr val="003C71"/>
            </a:gs>
            <a:gs pos="78000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int_experience_hrz_wht_rgb_1500.png">
            <a:extLst>
              <a:ext uri="{FF2B5EF4-FFF2-40B4-BE49-F238E27FC236}">
                <a16:creationId xmlns:a16="http://schemas.microsoft.com/office/drawing/2014/main" id="{D1D4506B-8987-451A-80A0-8C629994E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519113"/>
            <a:ext cx="2122488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642605"/>
      </p:ext>
    </p:extLst>
  </p:cSld>
  <p:clrMapOvr>
    <a:masterClrMapping/>
  </p:clrMapOvr>
  <p:transition spd="med">
    <p:fade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Image">
    <p:bg>
      <p:bgPr>
        <a:gradFill rotWithShape="0">
          <a:gsLst>
            <a:gs pos="0">
              <a:srgbClr val="003C71"/>
            </a:gs>
            <a:gs pos="30000">
              <a:srgbClr val="003C71"/>
            </a:gs>
            <a:gs pos="64999">
              <a:srgbClr val="0071C5"/>
            </a:gs>
            <a:gs pos="100000">
              <a:srgbClr val="009FDF"/>
            </a:gs>
          </a:gsLst>
          <a:lin ang="198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5FF106E6-9489-4612-ACA7-8185E867E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511175"/>
            <a:ext cx="124777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58467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44687" y="3305897"/>
            <a:ext cx="8212886" cy="1470025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500" b="0" spc="0" baseline="0">
                <a:solidFill>
                  <a:schemeClr val="bg1">
                    <a:alpha val="90000"/>
                  </a:schemeClr>
                </a:solidFill>
                <a:latin typeface="Intel Clear Pro" panose="020B0804020202060201" pitchFamily="34" charset="0"/>
                <a:cs typeface="Intel Clear Pro" panose="020B0804020202060201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455613" y="4657344"/>
            <a:ext cx="6330212" cy="1233813"/>
          </a:xfrm>
        </p:spPr>
        <p:txBody>
          <a:bodyPr>
            <a:noAutofit/>
          </a:bodyPr>
          <a:lstStyle>
            <a:lvl1pPr marL="0" indent="0" algn="l">
              <a:buNone/>
              <a:defRPr sz="1600" b="0" i="0" baseline="0">
                <a:solidFill>
                  <a:schemeClr val="accent3"/>
                </a:solidFill>
                <a:latin typeface="Intel Clear"/>
                <a:cs typeface="Intel Cle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289"/>
      </p:ext>
    </p:extLst>
  </p:cSld>
  <p:clrMapOvr>
    <a:masterClrMapping/>
  </p:clrMapOvr>
  <p:transition spd="med">
    <p:fade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55613" y="1604434"/>
            <a:ext cx="8228012" cy="4567767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ADDE7E6-130D-4F98-BFA4-4090383064B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21133-0302-46C8-8DC6-055885598D8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0027813"/>
      </p:ext>
    </p:extLst>
  </p:cSld>
  <p:clrMapOvr>
    <a:masterClrMapping/>
  </p:clrMapOvr>
  <p:transition spd="med">
    <p:fade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830764" y="1257907"/>
            <a:ext cx="3181123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sz="1800">
                <a:latin typeface="Intel Clear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830764" y="3791863"/>
            <a:ext cx="3181123" cy="2227933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>
              <a:defRPr sz="1800">
                <a:latin typeface="Intel Clear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91C90-3F22-4365-88A6-C0F6F00685D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3430C-3648-42E2-933F-E0C19B9C75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6377705"/>
      </p:ext>
    </p:extLst>
  </p:cSld>
  <p:clrMapOvr>
    <a:masterClrMapping/>
  </p:clrMapOvr>
  <p:transition spd="med">
    <p:fade/>
  </p:transition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3"/>
          </p:nvPr>
        </p:nvSpPr>
        <p:spPr>
          <a:xfrm>
            <a:off x="4678363" y="1604433"/>
            <a:ext cx="4005264" cy="4567767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B438F57-07B7-4CF6-80B0-A43DC71E94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99086-66DE-4BE0-8CE8-4E783A0F7D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913329"/>
      </p:ext>
    </p:extLst>
  </p:cSld>
  <p:clrMapOvr>
    <a:masterClrMapping/>
  </p:clrMapOvr>
  <p:transition spd="med">
    <p:fade/>
  </p:transition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Attribu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4" y="1604434"/>
            <a:ext cx="8228013" cy="4567767"/>
          </a:xfrm>
        </p:spPr>
        <p:txBody>
          <a:bodyPr anchor="ctr"/>
          <a:lstStyle>
            <a:lvl1pPr marL="190500" indent="-190500">
              <a:defRPr sz="3600" b="1" baseline="0">
                <a:solidFill>
                  <a:schemeClr val="accent1"/>
                </a:solidFill>
                <a:latin typeface="+mn-lt"/>
                <a:cs typeface="Intel Clear"/>
              </a:defRPr>
            </a:lvl1pPr>
            <a:lvl2pPr marL="417513" indent="-225425">
              <a:buFont typeface="Intel Clear" pitchFamily="34" charset="0"/>
              <a:buChar char="–"/>
              <a:defRPr sz="1200" baseline="0">
                <a:latin typeface="+mn-lt"/>
                <a:cs typeface="Intel Clear" panose="020B0604020203020204" pitchFamily="34" charset="0"/>
              </a:defRPr>
            </a:lvl2pPr>
            <a:lvl3pPr marL="685800" indent="-228600">
              <a:buFont typeface="Intel Clear" pitchFamily="34" charset="0"/>
              <a:buChar char="–"/>
              <a:defRPr sz="1200">
                <a:latin typeface="+mn-lt"/>
              </a:defRPr>
            </a:lvl3pPr>
            <a:lvl4pPr>
              <a:buFont typeface="Intel Clear" pitchFamily="34" charset="0"/>
              <a:buChar char="–"/>
              <a:defRPr sz="1100">
                <a:latin typeface="+mn-lt"/>
              </a:defRPr>
            </a:lvl4pPr>
            <a:lvl5pPr>
              <a:buFont typeface="Intel Clear" pitchFamily="34" charset="0"/>
              <a:buChar char="–"/>
              <a:defRPr sz="105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80B68C-BBDB-4C3F-ADCC-9B5B43BB29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A530D-083D-48A8-90A9-C4907B57168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4023333"/>
      </p:ext>
    </p:extLst>
  </p:cSld>
  <p:clrMapOvr>
    <a:masterClrMapping/>
  </p:clrMapOvr>
  <p:transition spd="med">
    <p:fade/>
  </p:transition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358467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4926C0-8AEA-4AB2-9F2A-F077095895C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FA74-4B05-47AC-91AA-CB2230B569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27223607"/>
      </p:ext>
    </p:extLst>
  </p:cSld>
  <p:clrMapOvr>
    <a:masterClrMapping/>
  </p:clrMapOvr>
  <p:transition spd="med">
    <p:fade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Bottom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2">
            <a:extLst>
              <a:ext uri="{FF2B5EF4-FFF2-40B4-BE49-F238E27FC236}">
                <a16:creationId xmlns:a16="http://schemas.microsoft.com/office/drawing/2014/main" id="{51DD228F-5E43-4A7E-B5E0-D9BC0764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650" y="6634163"/>
            <a:ext cx="184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sz="1000">
              <a:solidFill>
                <a:schemeClr val="tx2"/>
              </a:solidFill>
              <a:cs typeface="Intel Clear" panose="020B0604020203020204" pitchFamily="34" charset="0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3432175"/>
            <a:ext cx="9144000" cy="2926292"/>
          </a:xfrm>
          <a:solidFill>
            <a:schemeClr val="bg2">
              <a:lumMod val="60000"/>
              <a:lumOff val="40000"/>
            </a:schemeClr>
          </a:solidFill>
        </p:spPr>
        <p:txBody>
          <a:bodyPr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baseline="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455614" y="1604433"/>
            <a:ext cx="4006851" cy="1745720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5"/>
          </p:nvPr>
        </p:nvSpPr>
        <p:spPr>
          <a:xfrm>
            <a:off x="4678363" y="1604433"/>
            <a:ext cx="4005264" cy="1745720"/>
          </a:xfrm>
        </p:spPr>
        <p:txBody>
          <a:bodyPr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5613" y="411797"/>
            <a:ext cx="82296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50F089-E7E2-4A47-9E02-927B95D1EC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CC066-4D5B-4EAF-BA72-1EBAFAF28C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6490438"/>
      </p:ext>
    </p:extLst>
  </p:cSld>
  <p:clrMapOvr>
    <a:masterClrMapping/>
  </p:clrMapOvr>
  <p:transition spd="med">
    <p:fade/>
  </p:transition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C832DBD-EAFD-42D7-A3E2-C0E2AB058D7D}"/>
              </a:ext>
            </a:extLst>
          </p:cNvPr>
          <p:cNvSpPr/>
          <p:nvPr/>
        </p:nvSpPr>
        <p:spPr>
          <a:xfrm>
            <a:off x="-1588" y="6345238"/>
            <a:ext cx="9144001" cy="512762"/>
          </a:xfrm>
          <a:prstGeom prst="rect">
            <a:avLst/>
          </a:prstGeom>
          <a:gradFill flip="none" rotWithShape="1">
            <a:gsLst>
              <a:gs pos="32000">
                <a:schemeClr val="tx2"/>
              </a:gs>
              <a:gs pos="95000">
                <a:srgbClr val="009FDF"/>
              </a:gs>
              <a:gs pos="78000">
                <a:srgbClr val="0071C5"/>
              </a:gs>
            </a:gsLst>
            <a:lin ang="1986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27" name="Picture 2" descr="\\.psf\Home\Desktop\Intel.png">
            <a:extLst>
              <a:ext uri="{FF2B5EF4-FFF2-40B4-BE49-F238E27FC236}">
                <a16:creationId xmlns:a16="http://schemas.microsoft.com/office/drawing/2014/main" id="{675B8D5A-52A7-4D8F-A816-3F115B2FE5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5" y="6440488"/>
            <a:ext cx="3651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4460E1-2A1D-49B9-9210-1DFE03913ECD}"/>
              </a:ext>
            </a:extLst>
          </p:cNvPr>
          <p:cNvCxnSpPr/>
          <p:nvPr/>
        </p:nvCxnSpPr>
        <p:spPr>
          <a:xfrm>
            <a:off x="8718550" y="6432550"/>
            <a:ext cx="3175" cy="31750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9" name="Title Placeholder 1">
            <a:extLst>
              <a:ext uri="{FF2B5EF4-FFF2-40B4-BE49-F238E27FC236}">
                <a16:creationId xmlns:a16="http://schemas.microsoft.com/office/drawing/2014/main" id="{102C5DCD-352A-40A9-A5F8-26F8930D388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5613" y="412750"/>
            <a:ext cx="82296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28pt Intel Clear Headline</a:t>
            </a:r>
          </a:p>
        </p:txBody>
      </p:sp>
      <p:sp>
        <p:nvSpPr>
          <p:cNvPr id="1030" name="Text Placeholder 2">
            <a:extLst>
              <a:ext uri="{FF2B5EF4-FFF2-40B4-BE49-F238E27FC236}">
                <a16:creationId xmlns:a16="http://schemas.microsoft.com/office/drawing/2014/main" id="{44CD40DF-E5E8-434D-BF6B-D8C4621C96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5613" y="1604963"/>
            <a:ext cx="8228012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18pt Intel Clear body text</a:t>
            </a:r>
          </a:p>
          <a:p>
            <a:pPr lvl="1"/>
            <a:r>
              <a:rPr lang="en-US" altLang="en-US"/>
              <a:t>16pt Intel Clear bullet one</a:t>
            </a:r>
          </a:p>
          <a:p>
            <a:pPr lvl="2"/>
            <a:r>
              <a:rPr lang="en-US" altLang="en-US"/>
              <a:t>16pt Intel Clear sub-bullet</a:t>
            </a:r>
          </a:p>
          <a:p>
            <a:pPr lvl="3"/>
            <a:r>
              <a:rPr lang="en-US" altLang="en-US"/>
              <a:t>14pt Intel Clear fourth level</a:t>
            </a:r>
          </a:p>
          <a:p>
            <a:pPr lvl="4"/>
            <a:r>
              <a:rPr lang="en-US" altLang="en-US"/>
              <a:t>14pt Intel Clear 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E4D5B-F986-4B56-B6F4-D059F9DE1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72288" y="64325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  <a:cs typeface="Intel Clear"/>
              </a:defRPr>
            </a:lvl1pPr>
          </a:lstStyle>
          <a:p>
            <a:pPr>
              <a:defRPr/>
            </a:pPr>
            <a:fld id="{F2E2A720-3743-4679-A335-D13648C181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32" name="Rectangle 7">
            <a:extLst>
              <a:ext uri="{FF2B5EF4-FFF2-40B4-BE49-F238E27FC236}">
                <a16:creationId xmlns:a16="http://schemas.microsoft.com/office/drawing/2014/main" id="{62D29F31-7C7C-4F3D-9601-A620716BC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" y="6529388"/>
            <a:ext cx="110172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Intel Clear" panose="020B0604020203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600">
                <a:solidFill>
                  <a:schemeClr val="bg1"/>
                </a:solidFill>
                <a:cs typeface="Intel Clear" panose="020B0604020203020204" pitchFamily="34" charset="0"/>
              </a:rPr>
              <a:t>Programmable Solutions Group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6BE2D19-BD15-4314-8101-EAD1CFF214B9}"/>
              </a:ext>
            </a:extLst>
          </p:cNvPr>
          <p:cNvSpPr txBox="1">
            <a:spLocks/>
          </p:cNvSpPr>
          <p:nvPr/>
        </p:nvSpPr>
        <p:spPr>
          <a:xfrm>
            <a:off x="3113088" y="6410325"/>
            <a:ext cx="2895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Intel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32" r:id="rId9"/>
    <p:sldLayoutId id="2147484221" r:id="rId10"/>
    <p:sldLayoutId id="2147484222" r:id="rId11"/>
    <p:sldLayoutId id="2147484233" r:id="rId12"/>
    <p:sldLayoutId id="2147484223" r:id="rId13"/>
    <p:sldLayoutId id="2147484234" r:id="rId14"/>
    <p:sldLayoutId id="2147484224" r:id="rId15"/>
    <p:sldLayoutId id="2147484225" r:id="rId16"/>
    <p:sldLayoutId id="2147484235" r:id="rId17"/>
    <p:sldLayoutId id="2147484236" r:id="rId18"/>
    <p:sldLayoutId id="2147484226" r:id="rId19"/>
  </p:sldLayoutIdLst>
  <p:transition spd="med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Intel Clear"/>
          <a:ea typeface="Intel Clear"/>
          <a:cs typeface="Intel Clear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ntel Clear" panose="020B0604020203020204" pitchFamily="34" charset="0"/>
          <a:cs typeface="Intel Clear" panose="020B0604020203020204" pitchFamily="34" charset="0"/>
        </a:defRPr>
      </a:lvl9pPr>
    </p:titleStyle>
    <p:bodyStyle>
      <a:lvl1pPr algn="l" defTabSz="457200" rtl="0" eaLnBrk="0" fontAlgn="base" hangingPunct="0">
        <a:spcBef>
          <a:spcPts val="1200"/>
        </a:spcBef>
        <a:spcAft>
          <a:spcPct val="0"/>
        </a:spcAft>
        <a:buFont typeface="Wingdings" panose="05000000000000000000" pitchFamily="2" charset="2"/>
        <a:defRPr kern="1200">
          <a:solidFill>
            <a:srgbClr val="0071C5"/>
          </a:solidFill>
          <a:latin typeface="+mn-lt"/>
          <a:ea typeface="+mn-ea"/>
          <a:cs typeface="Intel Clear" panose="020B0604020203020204" pitchFamily="34" charset="0"/>
        </a:defRPr>
      </a:lvl1pPr>
      <a:lvl2pPr marL="225425" indent="-225425" algn="l" defTabSz="457200" rtl="0" eaLnBrk="0" fontAlgn="base" hangingPunct="0">
        <a:spcBef>
          <a:spcPts val="1200"/>
        </a:spcBef>
        <a:spcAft>
          <a:spcPct val="0"/>
        </a:spcAft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2pPr>
      <a:lvl3pPr marL="571500" indent="-228600" algn="l" defTabSz="457200" rtl="0" eaLnBrk="0" fontAlgn="base" hangingPunct="0">
        <a:spcBef>
          <a:spcPts val="800"/>
        </a:spcBef>
        <a:spcAft>
          <a:spcPct val="0"/>
        </a:spcAft>
        <a:buFont typeface="Intel Clear" panose="020B0604020203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3pPr>
      <a:lvl4pPr marL="969963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4pPr>
      <a:lvl5pPr marL="1319213" indent="-228600" algn="l" defTabSz="457200" rtl="0" eaLnBrk="0" fontAlgn="base" hangingPunct="0">
        <a:spcBef>
          <a:spcPct val="20000"/>
        </a:spcBef>
        <a:spcAft>
          <a:spcPct val="0"/>
        </a:spcAft>
        <a:buFont typeface="Intel Clear" panose="020B0604020203020204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Intel Clear" panose="020B0604020203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>
            <a:extLst>
              <a:ext uri="{FF2B5EF4-FFF2-40B4-BE49-F238E27FC236}">
                <a16:creationId xmlns:a16="http://schemas.microsoft.com/office/drawing/2014/main" id="{6663F421-8639-4A43-A1B2-152FCC905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72288" y="64325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200"/>
              </a:spcBef>
              <a:buFont typeface="Wingdings" panose="05000000000000000000" pitchFamily="2" charset="2"/>
              <a:defRPr>
                <a:solidFill>
                  <a:srgbClr val="0071C5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1pPr>
            <a:lvl2pPr marL="742950" indent="-285750">
              <a:spcBef>
                <a:spcPts val="1200"/>
              </a:spcBef>
              <a:buFont typeface="Wingdings" panose="05000000000000000000" pitchFamily="2" charset="2"/>
              <a:buChar char="§"/>
              <a:defRPr sz="16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2pPr>
            <a:lvl3pPr marL="1143000" indent="-228600">
              <a:spcBef>
                <a:spcPts val="800"/>
              </a:spcBef>
              <a:buFont typeface="Intel Clear" panose="020B0604020203020204" pitchFamily="34" charset="0"/>
              <a:buChar char="–"/>
              <a:defRPr sz="16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4pPr>
            <a:lvl5pPr marL="2057400" indent="-228600">
              <a:spcBef>
                <a:spcPct val="20000"/>
              </a:spcBef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Intel Clear" panose="020B0604020203020204" pitchFamily="34" charset="0"/>
              <a:buChar char="–"/>
              <a:defRPr sz="1400">
                <a:solidFill>
                  <a:schemeClr val="tx2"/>
                </a:solidFill>
                <a:latin typeface="Intel Clear" panose="020B0604020203020204" pitchFamily="34" charset="0"/>
                <a:cs typeface="Intel Clear" panose="020B0604020203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516C2A7E-D480-4903-A995-B9A792E96385}" type="slidenum">
              <a:rPr lang="en-GB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57DAEC-9353-4143-BB28-2F75D8E39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0"/>
            <a:ext cx="9144000" cy="449537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Intel_widescreen_default">
  <a:themeElements>
    <a:clrScheme name="Intel Color Palette">
      <a:dk1>
        <a:sysClr val="windowText" lastClr="000000"/>
      </a:dk1>
      <a:lt1>
        <a:sysClr val="window" lastClr="FFFFFF"/>
      </a:lt1>
      <a:dk2>
        <a:srgbClr val="003C71"/>
      </a:dk2>
      <a:lt2>
        <a:srgbClr val="B1BABF"/>
      </a:lt2>
      <a:accent1>
        <a:srgbClr val="0071C5"/>
      </a:accent1>
      <a:accent2>
        <a:srgbClr val="00AEEF"/>
      </a:accent2>
      <a:accent3>
        <a:srgbClr val="F3D54E"/>
      </a:accent3>
      <a:accent4>
        <a:srgbClr val="FFA300"/>
      </a:accent4>
      <a:accent5>
        <a:srgbClr val="FC4C02"/>
      </a:accent5>
      <a:accent6>
        <a:srgbClr val="C3D600"/>
      </a:accent6>
      <a:hlink>
        <a:srgbClr val="0071C5"/>
      </a:hlink>
      <a:folHlink>
        <a:srgbClr val="00AEEF"/>
      </a:folHlink>
    </a:clrScheme>
    <a:fontScheme name="Intel Clear">
      <a:majorFont>
        <a:latin typeface="Intel Clear"/>
        <a:ea typeface=""/>
        <a:cs typeface=""/>
      </a:majorFont>
      <a:minorFont>
        <a:latin typeface="Intel Cle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wrap="square" lIns="0" tIns="0" rIns="0" bIns="0" rtlCol="0">
        <a:spAutoFit/>
      </a:bodyPr>
      <a:lstStyle>
        <a:defPPr>
          <a:defRPr sz="1100" dirty="0" err="1" smtClean="0">
            <a:solidFill>
              <a:srgbClr val="003C7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tel_widescreen_default" id="{0D443FFB-5E50-47E4-880C-804FAEE8B8E7}" vid="{05BDCAD2-1038-44B1-80BF-2DC7EE1ECA7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Intel_widescreen_default</Template>
  <TotalTime>43101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Intel Clear</vt:lpstr>
      <vt:lpstr>Intel Clear Pro</vt:lpstr>
      <vt:lpstr>Times New Roman</vt:lpstr>
      <vt:lpstr>Wingdings</vt:lpstr>
      <vt:lpstr>Intel_widescreen_default</vt:lpstr>
      <vt:lpstr>PowerPoint Presentation</vt:lpstr>
    </vt:vector>
  </TitlesOfParts>
  <Company>Altera Corp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jmoore</dc:creator>
  <cp:keywords>CTPClassification=CTP_NT</cp:keywords>
  <cp:lastModifiedBy>Schepers, Peter</cp:lastModifiedBy>
  <cp:revision>530</cp:revision>
  <cp:lastPrinted>2000-10-09T17:05:48Z</cp:lastPrinted>
  <dcterms:created xsi:type="dcterms:W3CDTF">2004-01-23T17:44:09Z</dcterms:created>
  <dcterms:modified xsi:type="dcterms:W3CDTF">2022-01-04T13:48:08Z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1c6f6c4e-08bc-4df8-8b2e-db5928e1cbda</vt:lpwstr>
  </property>
  <property fmtid="{D5CDD505-2E9C-101B-9397-08002B2CF9AE}" pid="3" name="CTP_TimeStamp">
    <vt:lpwstr>2020-06-22 15:45:27Z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