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306" r:id="rId5"/>
    <p:sldId id="317" r:id="rId6"/>
    <p:sldId id="310" r:id="rId7"/>
    <p:sldId id="263" r:id="rId8"/>
    <p:sldId id="287" r:id="rId9"/>
    <p:sldId id="288" r:id="rId10"/>
    <p:sldId id="290" r:id="rId11"/>
    <p:sldId id="291" r:id="rId12"/>
    <p:sldId id="311" r:id="rId13"/>
    <p:sldId id="312" r:id="rId14"/>
    <p:sldId id="296" r:id="rId15"/>
    <p:sldId id="298" r:id="rId16"/>
    <p:sldId id="294" r:id="rId17"/>
    <p:sldId id="299" r:id="rId18"/>
    <p:sldId id="302" r:id="rId19"/>
    <p:sldId id="303" r:id="rId20"/>
    <p:sldId id="313" r:id="rId21"/>
    <p:sldId id="315" r:id="rId22"/>
    <p:sldId id="305" r:id="rId23"/>
    <p:sldId id="314" r:id="rId24"/>
    <p:sldId id="309" r:id="rId25"/>
    <p:sldId id="31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8A3B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4" autoAdjust="0"/>
    <p:restoredTop sz="94156" autoAdjust="0"/>
  </p:normalViewPr>
  <p:slideViewPr>
    <p:cSldViewPr showGuides="1">
      <p:cViewPr>
        <p:scale>
          <a:sx n="60" d="100"/>
          <a:sy n="60" d="100"/>
        </p:scale>
        <p:origin x="284" y="288"/>
      </p:cViewPr>
      <p:guideLst>
        <p:guide orient="horz" pos="18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Work\ShortStackPaper\results\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ysClr val="windowText" lastClr="000000"/>
                </a:solidFill>
              </a:rPr>
              <a:t>traversal steps</a:t>
            </a:r>
            <a:endParaRPr lang="en-US" dirty="0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'no-split modifie cull heuristic'!$B$24</c:f>
              <c:strCache>
                <c:ptCount val="1"/>
                <c:pt idx="0">
                  <c:v>SHORT_1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'no-split modifie cull heuristic'!$A$25:$A$30</c:f>
              <c:strCache>
                <c:ptCount val="6"/>
                <c:pt idx="0">
                  <c:v>Bathroom</c:v>
                </c:pt>
                <c:pt idx="1">
                  <c:v>Crown</c:v>
                </c:pt>
                <c:pt idx="2">
                  <c:v>SanMiguel</c:v>
                </c:pt>
                <c:pt idx="3">
                  <c:v>Villa</c:v>
                </c:pt>
                <c:pt idx="4">
                  <c:v>Classroom</c:v>
                </c:pt>
                <c:pt idx="5">
                  <c:v>BMW</c:v>
                </c:pt>
              </c:strCache>
            </c:strRef>
          </c:cat>
          <c:val>
            <c:numRef>
              <c:f>'no-split modifie cull heuristic'!$B$25:$B$30</c:f>
              <c:numCache>
                <c:formatCode>General</c:formatCode>
                <c:ptCount val="6"/>
                <c:pt idx="0">
                  <c:v>15.444000000000001</c:v>
                </c:pt>
                <c:pt idx="1">
                  <c:v>32.128999999999998</c:v>
                </c:pt>
                <c:pt idx="2">
                  <c:v>52.898000000000003</c:v>
                </c:pt>
                <c:pt idx="3">
                  <c:v>20.006</c:v>
                </c:pt>
                <c:pt idx="4">
                  <c:v>18.332000000000001</c:v>
                </c:pt>
                <c:pt idx="5">
                  <c:v>9.1679999999999993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E9-4D32-BAF7-F5E027FC11FD}"/>
            </c:ext>
          </c:extLst>
        </c:ser>
        <c:ser>
          <c:idx val="1"/>
          <c:order val="1"/>
          <c:tx>
            <c:strRef>
              <c:f>'no-split modifie cull heuristic'!$C$24</c:f>
              <c:strCache>
                <c:ptCount val="1"/>
                <c:pt idx="0">
                  <c:v>SHORT_2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'no-split modifie cull heuristic'!$A$25:$A$30</c:f>
              <c:strCache>
                <c:ptCount val="6"/>
                <c:pt idx="0">
                  <c:v>Bathroom</c:v>
                </c:pt>
                <c:pt idx="1">
                  <c:v>Crown</c:v>
                </c:pt>
                <c:pt idx="2">
                  <c:v>SanMiguel</c:v>
                </c:pt>
                <c:pt idx="3">
                  <c:v>Villa</c:v>
                </c:pt>
                <c:pt idx="4">
                  <c:v>Classroom</c:v>
                </c:pt>
                <c:pt idx="5">
                  <c:v>BMW</c:v>
                </c:pt>
              </c:strCache>
            </c:strRef>
          </c:cat>
          <c:val>
            <c:numRef>
              <c:f>'no-split modifie cull heuristic'!$C$25:$C$30</c:f>
              <c:numCache>
                <c:formatCode>General</c:formatCode>
                <c:ptCount val="6"/>
                <c:pt idx="0">
                  <c:v>13.163</c:v>
                </c:pt>
                <c:pt idx="1">
                  <c:v>24.465</c:v>
                </c:pt>
                <c:pt idx="2">
                  <c:v>39.997999999999998</c:v>
                </c:pt>
                <c:pt idx="3">
                  <c:v>17.27</c:v>
                </c:pt>
                <c:pt idx="4">
                  <c:v>15.718</c:v>
                </c:pt>
                <c:pt idx="5">
                  <c:v>7.6749999999999998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9E9-4D32-BAF7-F5E027FC11FD}"/>
            </c:ext>
          </c:extLst>
        </c:ser>
        <c:ser>
          <c:idx val="2"/>
          <c:order val="2"/>
          <c:tx>
            <c:strRef>
              <c:f>'no-split modifie cull heuristic'!$D$24</c:f>
              <c:strCache>
                <c:ptCount val="1"/>
                <c:pt idx="0">
                  <c:v>SHORT_3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'no-split modifie cull heuristic'!$A$25:$A$30</c:f>
              <c:strCache>
                <c:ptCount val="6"/>
                <c:pt idx="0">
                  <c:v>Bathroom</c:v>
                </c:pt>
                <c:pt idx="1">
                  <c:v>Crown</c:v>
                </c:pt>
                <c:pt idx="2">
                  <c:v>SanMiguel</c:v>
                </c:pt>
                <c:pt idx="3">
                  <c:v>Villa</c:v>
                </c:pt>
                <c:pt idx="4">
                  <c:v>Classroom</c:v>
                </c:pt>
                <c:pt idx="5">
                  <c:v>BMW</c:v>
                </c:pt>
              </c:strCache>
            </c:strRef>
          </c:cat>
          <c:val>
            <c:numRef>
              <c:f>'no-split modifie cull heuristic'!$D$25:$D$30</c:f>
              <c:numCache>
                <c:formatCode>General</c:formatCode>
                <c:ptCount val="6"/>
                <c:pt idx="0">
                  <c:v>12.396000000000001</c:v>
                </c:pt>
                <c:pt idx="1">
                  <c:v>21.181999999999999</c:v>
                </c:pt>
                <c:pt idx="2">
                  <c:v>34.570999999999998</c:v>
                </c:pt>
                <c:pt idx="3">
                  <c:v>16.187000000000001</c:v>
                </c:pt>
                <c:pt idx="4">
                  <c:v>14.699</c:v>
                </c:pt>
                <c:pt idx="5">
                  <c:v>7.0919999999999996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9E9-4D32-BAF7-F5E027FC11FD}"/>
            </c:ext>
          </c:extLst>
        </c:ser>
        <c:ser>
          <c:idx val="3"/>
          <c:order val="3"/>
          <c:tx>
            <c:strRef>
              <c:f>'no-split modifie cull heuristic'!$E$24</c:f>
              <c:strCache>
                <c:ptCount val="1"/>
                <c:pt idx="0">
                  <c:v>SHORT_4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'no-split modifie cull heuristic'!$A$25:$A$30</c:f>
              <c:strCache>
                <c:ptCount val="6"/>
                <c:pt idx="0">
                  <c:v>Bathroom</c:v>
                </c:pt>
                <c:pt idx="1">
                  <c:v>Crown</c:v>
                </c:pt>
                <c:pt idx="2">
                  <c:v>SanMiguel</c:v>
                </c:pt>
                <c:pt idx="3">
                  <c:v>Villa</c:v>
                </c:pt>
                <c:pt idx="4">
                  <c:v>Classroom</c:v>
                </c:pt>
                <c:pt idx="5">
                  <c:v>BMW</c:v>
                </c:pt>
              </c:strCache>
            </c:strRef>
          </c:cat>
          <c:val>
            <c:numRef>
              <c:f>'no-split modifie cull heuristic'!$E$25:$E$30</c:f>
              <c:numCache>
                <c:formatCode>General</c:formatCode>
                <c:ptCount val="6"/>
                <c:pt idx="0">
                  <c:v>12.087</c:v>
                </c:pt>
                <c:pt idx="1">
                  <c:v>19.606000000000002</c:v>
                </c:pt>
                <c:pt idx="2">
                  <c:v>31.837</c:v>
                </c:pt>
                <c:pt idx="3">
                  <c:v>15.672000000000001</c:v>
                </c:pt>
                <c:pt idx="4">
                  <c:v>14.224</c:v>
                </c:pt>
                <c:pt idx="5">
                  <c:v>6.7949999999999999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9E9-4D32-BAF7-F5E027FC11FD}"/>
            </c:ext>
          </c:extLst>
        </c:ser>
        <c:ser>
          <c:idx val="4"/>
          <c:order val="4"/>
          <c:tx>
            <c:strRef>
              <c:f>'no-split modifie cull heuristic'!$F$24</c:f>
              <c:strCache>
                <c:ptCount val="1"/>
                <c:pt idx="0">
                  <c:v>SHORT_5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'no-split modifie cull heuristic'!$A$25:$A$30</c:f>
              <c:strCache>
                <c:ptCount val="6"/>
                <c:pt idx="0">
                  <c:v>Bathroom</c:v>
                </c:pt>
                <c:pt idx="1">
                  <c:v>Crown</c:v>
                </c:pt>
                <c:pt idx="2">
                  <c:v>SanMiguel</c:v>
                </c:pt>
                <c:pt idx="3">
                  <c:v>Villa</c:v>
                </c:pt>
                <c:pt idx="4">
                  <c:v>Classroom</c:v>
                </c:pt>
                <c:pt idx="5">
                  <c:v>BMW</c:v>
                </c:pt>
              </c:strCache>
            </c:strRef>
          </c:cat>
          <c:val>
            <c:numRef>
              <c:f>'no-split modifie cull heuristic'!$F$25:$F$30</c:f>
              <c:numCache>
                <c:formatCode>General</c:formatCode>
                <c:ptCount val="6"/>
                <c:pt idx="0">
                  <c:v>11.938000000000001</c:v>
                </c:pt>
                <c:pt idx="1">
                  <c:v>18.600999999999999</c:v>
                </c:pt>
                <c:pt idx="2">
                  <c:v>30.312999999999999</c:v>
                </c:pt>
                <c:pt idx="3">
                  <c:v>15.422000000000001</c:v>
                </c:pt>
                <c:pt idx="4">
                  <c:v>13.939</c:v>
                </c:pt>
                <c:pt idx="5">
                  <c:v>6.6749999999999998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9E9-4D32-BAF7-F5E027FC11FD}"/>
            </c:ext>
          </c:extLst>
        </c:ser>
        <c:ser>
          <c:idx val="5"/>
          <c:order val="5"/>
          <c:tx>
            <c:strRef>
              <c:f>'no-split modifie cull heuristic'!$G$24</c:f>
              <c:strCache>
                <c:ptCount val="1"/>
                <c:pt idx="0">
                  <c:v>FULLSTACK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'no-split modifie cull heuristic'!$A$25:$A$30</c:f>
              <c:strCache>
                <c:ptCount val="6"/>
                <c:pt idx="0">
                  <c:v>Bathroom</c:v>
                </c:pt>
                <c:pt idx="1">
                  <c:v>Crown</c:v>
                </c:pt>
                <c:pt idx="2">
                  <c:v>SanMiguel</c:v>
                </c:pt>
                <c:pt idx="3">
                  <c:v>Villa</c:v>
                </c:pt>
                <c:pt idx="4">
                  <c:v>Classroom</c:v>
                </c:pt>
                <c:pt idx="5">
                  <c:v>BMW</c:v>
                </c:pt>
              </c:strCache>
            </c:strRef>
          </c:cat>
          <c:val>
            <c:numRef>
              <c:f>'no-split modifie cull heuristic'!$G$25:$G$30</c:f>
              <c:numCache>
                <c:formatCode>General</c:formatCode>
                <c:ptCount val="6"/>
                <c:pt idx="0">
                  <c:v>11.773</c:v>
                </c:pt>
                <c:pt idx="1">
                  <c:v>16.937999999999999</c:v>
                </c:pt>
                <c:pt idx="2">
                  <c:v>27.757000000000001</c:v>
                </c:pt>
                <c:pt idx="3">
                  <c:v>15.148999999999999</c:v>
                </c:pt>
                <c:pt idx="4">
                  <c:v>13.771000000000001</c:v>
                </c:pt>
                <c:pt idx="5">
                  <c:v>6.6440000000000001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9E9-4D32-BAF7-F5E027FC1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9860288"/>
        <c:axId val="659864992"/>
      </c:barChart>
      <c:catAx>
        <c:axId val="65986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864992"/>
        <c:crosses val="autoZero"/>
        <c:auto val="1"/>
        <c:lblAlgn val="ctr"/>
        <c:lblOffset val="100"/>
        <c:noMultiLvlLbl val="0"/>
      </c:catAx>
      <c:valAx>
        <c:axId val="65986499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86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852611382437956"/>
          <c:y val="0"/>
          <c:w val="9.8072195089537878E-2"/>
          <c:h val="0.70014041199927946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DDDA1-1C8D-45A3-98F4-EE5FD99E6425}" type="datetimeFigureOut">
              <a:rPr lang="en-US" smtClean="0"/>
              <a:t>2019-07-05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AE24D-D5D7-4BB0-B442-6E22A1875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95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AE24D-D5D7-4BB0-B442-6E22A1875E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27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AE24D-D5D7-4BB0-B442-6E22A1875E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48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AE24D-D5D7-4BB0-B442-6E22A1875E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10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AE24D-D5D7-4BB0-B442-6E22A1875E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48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AE24D-D5D7-4BB0-B442-6E22A1875E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77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AE24D-D5D7-4BB0-B442-6E22A1875E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52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AE24D-D5D7-4BB0-B442-6E22A1875E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45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AE24D-D5D7-4BB0-B442-6E22A1875E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28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AE24D-D5D7-4BB0-B442-6E22A1875E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28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AE24D-D5D7-4BB0-B442-6E22A1875E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69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AE24D-D5D7-4BB0-B442-6E22A1875E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4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AE24D-D5D7-4BB0-B442-6E22A1875E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67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AE24D-D5D7-4BB0-B442-6E22A1875E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92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AE24D-D5D7-4BB0-B442-6E22A1875E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91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with Linear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916" y="3305897"/>
            <a:ext cx="10950515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8666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65pt Intel Clear pro Title</a:t>
            </a:r>
            <a:br>
              <a:rPr lang="en-US" dirty="0"/>
            </a:br>
            <a:r>
              <a:rPr lang="en-US" dirty="0"/>
              <a:t>with Linear gradient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4" y="4657344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133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397" y="510892"/>
            <a:ext cx="1664065" cy="11064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84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237818" y="2"/>
            <a:ext cx="5954183" cy="635846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5342467" cy="1158240"/>
          </a:xfrm>
        </p:spPr>
        <p:txBody>
          <a:bodyPr>
            <a:noAutofit/>
          </a:bodyPr>
          <a:lstStyle>
            <a:lvl1pPr>
              <a:defRPr sz="3733"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</p:spPr>
        <p:txBody>
          <a:bodyPr/>
          <a:lstStyle/>
          <a:p>
            <a:fld id="{A4E0BBC0-22C6-45B5-8BE8-3B6141CF4F6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766992"/>
            <a:ext cx="5342467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1875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2810749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7200" b="0" cap="none" spc="0" baseline="0">
                <a:solidFill>
                  <a:schemeClr val="tx2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54pt Intel Clear Pro</a:t>
            </a:r>
            <a:br>
              <a:rPr lang="en-US" dirty="0"/>
            </a:br>
            <a:r>
              <a:rPr lang="en-US" dirty="0"/>
              <a:t>white 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4321533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2133" b="0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E0BBC0-22C6-45B5-8BE8-3B6141CF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0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Break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2810749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7200" b="0" cap="none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54pt Intel Clear Pro</a:t>
            </a:r>
            <a:br>
              <a:rPr lang="en-US" dirty="0"/>
            </a:br>
            <a:r>
              <a:rPr lang="en-US" dirty="0"/>
              <a:t>blue 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4321533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2133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</p:spTree>
    <p:extLst>
      <p:ext uri="{BB962C8B-B14F-4D97-AF65-F5344CB8AC3E}">
        <p14:creationId xmlns:p14="http://schemas.microsoft.com/office/powerpoint/2010/main" val="144985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2979843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5333" b="0" baseline="0">
                <a:solidFill>
                  <a:schemeClr val="accent2"/>
                </a:solidFill>
                <a:latin typeface="Intel Clear"/>
                <a:ea typeface="Intel Clear"/>
                <a:cs typeface="Intel Clear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40pt Intel Clear Light Body.</a:t>
            </a:r>
            <a:br>
              <a:rPr lang="en-US" dirty="0"/>
            </a:br>
            <a:r>
              <a:rPr lang="en-US" dirty="0"/>
              <a:t>For content that is not a section, but has a big idea in text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E0BBC0-22C6-45B5-8BE8-3B6141CF4F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1469059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333" b="0" cap="none" spc="0" baseline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40pt Intel Clear Heading</a:t>
            </a:r>
          </a:p>
        </p:txBody>
      </p:sp>
    </p:spTree>
    <p:extLst>
      <p:ext uri="{BB962C8B-B14F-4D97-AF65-F5344CB8AC3E}">
        <p14:creationId xmlns:p14="http://schemas.microsoft.com/office/powerpoint/2010/main" val="74895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Section Break Image">
    <p:bg>
      <p:bgPr>
        <a:gradFill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3013451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7200" b="0" cap="none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54pt Intel Clear Pro blue section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4465049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2133" b="0" baseline="0">
                <a:solidFill>
                  <a:schemeClr val="accent3"/>
                </a:solidFill>
                <a:latin typeface="+mn-lt"/>
                <a:cs typeface="Intel Clear" panose="020B060402020302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12192000" cy="343217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>
                <a:solidFill>
                  <a:srgbClr val="0071C5"/>
                </a:solidFill>
              </a:defRPr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</p:spTree>
    <p:extLst>
      <p:ext uri="{BB962C8B-B14F-4D97-AF65-F5344CB8AC3E}">
        <p14:creationId xmlns:p14="http://schemas.microsoft.com/office/powerpoint/2010/main" val="408940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BBC0-22C6-45B5-8BE8-3B6141CF4F6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267036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BBC0-22C6-45B5-8BE8-3B6141CF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 Radial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psf\Home\Desktop\Int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577" y="2500173"/>
            <a:ext cx="2811727" cy="1853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4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ack Cover Radial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_experience_hrz_wht_rgb_30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039" y="2499763"/>
            <a:ext cx="4861924" cy="201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5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Linear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916" y="3305897"/>
            <a:ext cx="10950515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8666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65pt Intel Clear pro Title</a:t>
            </a:r>
            <a:br>
              <a:rPr lang="en-US" dirty="0"/>
            </a:br>
            <a:r>
              <a:rPr lang="en-US" dirty="0"/>
              <a:t>with Linear gradient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4" y="4657344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133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  <p:pic>
        <p:nvPicPr>
          <p:cNvPr id="5" name="Picture 4" descr="int_experience_hrz_wht_rgb_1500.png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58" y="518971"/>
            <a:ext cx="2829021" cy="118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7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Image">
    <p:bg>
      <p:bgPr>
        <a:gradFill>
          <a:gsLst>
            <a:gs pos="30000">
              <a:schemeClr val="tx2"/>
            </a:gs>
            <a:gs pos="100000">
              <a:srgbClr val="009FDF"/>
            </a:gs>
            <a:gs pos="65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397" y="510892"/>
            <a:ext cx="1664065" cy="11064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92916" y="3305897"/>
            <a:ext cx="10950515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8666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65pt Intel Clear pro Title</a:t>
            </a:r>
            <a:br>
              <a:rPr lang="en-US" dirty="0"/>
            </a:br>
            <a:r>
              <a:rPr lang="en-US" dirty="0"/>
              <a:t>with image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4" y="4657344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133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</p:spTree>
    <p:extLst>
      <p:ext uri="{BB962C8B-B14F-4D97-AF65-F5344CB8AC3E}">
        <p14:creationId xmlns:p14="http://schemas.microsoft.com/office/powerpoint/2010/main" val="425639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BBC0-22C6-45B5-8BE8-3B6141CF4F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10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BBC0-22C6-45B5-8BE8-3B6141CF4F6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604433"/>
            <a:ext cx="5342468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441018" y="1257907"/>
            <a:ext cx="4241497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latin typeface="Intel Clear"/>
              </a:defRPr>
            </a:lvl1pPr>
          </a:lstStyle>
          <a:p>
            <a:r>
              <a:rPr lang="en-US" sz="1467">
                <a:latin typeface="Arial"/>
              </a:rPr>
              <a:t>Click icon to add picture</a:t>
            </a:r>
            <a:endParaRPr lang="en-US" sz="1467" dirty="0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441018" y="3791863"/>
            <a:ext cx="4241497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latin typeface="Intel Clear"/>
              </a:defRPr>
            </a:lvl1pPr>
          </a:lstStyle>
          <a:p>
            <a:r>
              <a:rPr lang="en-US" sz="1467">
                <a:latin typeface="Arial"/>
              </a:rPr>
              <a:t>Click icon to add picture</a:t>
            </a:r>
            <a:endParaRPr lang="en-US" sz="1467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175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BBC0-22C6-45B5-8BE8-3B6141CF4F6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604433"/>
            <a:ext cx="5342468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237817" y="1604433"/>
            <a:ext cx="5340352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136619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7485" y="1604434"/>
            <a:ext cx="10970684" cy="4567767"/>
          </a:xfrm>
        </p:spPr>
        <p:txBody>
          <a:bodyPr anchor="ctr" anchorCtr="0"/>
          <a:lstStyle>
            <a:lvl1pPr marL="253994" indent="-253994">
              <a:defRPr sz="4800" b="1" baseline="0">
                <a:solidFill>
                  <a:schemeClr val="accent1"/>
                </a:solidFill>
                <a:latin typeface="+mn-lt"/>
                <a:cs typeface="Intel Clear"/>
              </a:defRPr>
            </a:lvl1pPr>
            <a:lvl2pPr marL="556670" indent="-300559">
              <a:buFont typeface="Intel Clear" pitchFamily="34" charset="0"/>
              <a:buChar char="–"/>
              <a:defRPr sz="1600" baseline="0">
                <a:latin typeface="+mn-lt"/>
                <a:cs typeface="Intel Clear" panose="020B0604020203020204" pitchFamily="34" charset="0"/>
              </a:defRPr>
            </a:lvl2pPr>
            <a:lvl3pPr marL="914377" indent="-304792">
              <a:buFont typeface="Intel Clear" pitchFamily="34" charset="0"/>
              <a:buChar char="–"/>
              <a:defRPr sz="1600">
                <a:latin typeface="+mn-lt"/>
              </a:defRPr>
            </a:lvl3pPr>
            <a:lvl4pPr>
              <a:buFont typeface="Intel Clear" pitchFamily="34" charset="0"/>
              <a:buChar char="–"/>
              <a:defRPr sz="1467">
                <a:latin typeface="+mn-lt"/>
              </a:defRPr>
            </a:lvl4pPr>
            <a:lvl5pPr>
              <a:buFont typeface="Intel Clear" pitchFamily="34" charset="0"/>
              <a:buChar char="–"/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“36pt Intel Clear Bold Text”</a:t>
            </a:r>
          </a:p>
          <a:p>
            <a:pPr lvl="1"/>
            <a:r>
              <a:rPr lang="en-US" dirty="0" err="1"/>
              <a:t>12pt</a:t>
            </a:r>
            <a:r>
              <a:rPr lang="en-US" dirty="0"/>
              <a:t> Attribution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BBC0-22C6-45B5-8BE8-3B6141CF4F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387450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</p:spPr>
        <p:txBody>
          <a:bodyPr/>
          <a:lstStyle/>
          <a:p>
            <a:fld id="{A4E0BBC0-22C6-45B5-8BE8-3B6141CF4F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204192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32175"/>
            <a:ext cx="12192000" cy="2926292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</p:spPr>
        <p:txBody>
          <a:bodyPr/>
          <a:lstStyle/>
          <a:p>
            <a:fld id="{A4E0BBC0-22C6-45B5-8BE8-3B6141CF4F6B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604433"/>
            <a:ext cx="5342468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6237817" y="1604433"/>
            <a:ext cx="5340352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5983" y="6634394"/>
            <a:ext cx="18473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33" dirty="0">
              <a:solidFill>
                <a:schemeClr val="tx2"/>
              </a:solidFill>
              <a:cs typeface="Intel Clear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43254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116" y="6345936"/>
            <a:ext cx="12192000" cy="512064"/>
          </a:xfrm>
          <a:prstGeom prst="rect">
            <a:avLst/>
          </a:prstGeom>
          <a:gradFill flip="none" rotWithShape="1">
            <a:gsLst>
              <a:gs pos="32000">
                <a:schemeClr val="tx2"/>
              </a:gs>
              <a:gs pos="95000">
                <a:srgbClr val="009FDF"/>
              </a:gs>
              <a:gs pos="78000">
                <a:srgbClr val="0071C5"/>
              </a:gs>
            </a:gsLst>
            <a:lin ang="198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1" name="Picture 2" descr="\\.psf\Home\Desktop\Intel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554" y="6440786"/>
            <a:ext cx="485781" cy="320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11624735" y="6432680"/>
            <a:ext cx="3175" cy="316992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484" y="413507"/>
            <a:ext cx="10972800" cy="11582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28pt Intel Clear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484" y="1604434"/>
            <a:ext cx="10970683" cy="45677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16pt Intel Clear bullet one</a:t>
            </a:r>
          </a:p>
          <a:p>
            <a:pPr lvl="2"/>
            <a:r>
              <a:rPr lang="en-US" dirty="0"/>
              <a:t>16pt Intel Clear sub-bullet</a:t>
            </a:r>
          </a:p>
          <a:p>
            <a:pPr lvl="3"/>
            <a:r>
              <a:rPr lang="en-US" dirty="0" err="1"/>
              <a:t>14pt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3136" y="6432516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bg1"/>
                </a:solidFill>
                <a:latin typeface="+mn-lt"/>
                <a:cs typeface="Intel Clear"/>
              </a:defRPr>
            </a:lvl1pPr>
          </a:lstStyle>
          <a:p>
            <a:fld id="{A4E0BBC0-22C6-45B5-8BE8-3B6141CF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2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3733" b="0" i="0" kern="1200" spc="0" baseline="0">
          <a:solidFill>
            <a:schemeClr val="tx2"/>
          </a:solidFill>
          <a:latin typeface="Intel Clear"/>
          <a:ea typeface="Intel Clear"/>
          <a:cs typeface="Intel Clear"/>
        </a:defRPr>
      </a:lvl1pPr>
    </p:titleStyle>
    <p:bodyStyle>
      <a:lvl1pPr marL="0" indent="0" algn="l" defTabSz="609585" rtl="0" eaLnBrk="1" latinLnBrk="0" hangingPunct="1">
        <a:spcBef>
          <a:spcPts val="1600"/>
        </a:spcBef>
        <a:spcAft>
          <a:spcPts val="0"/>
        </a:spcAft>
        <a:buFont typeface="Wingdings" panose="05000000000000000000" pitchFamily="2" charset="2"/>
        <a:buNone/>
        <a:defRPr sz="2400" b="0" kern="1200">
          <a:solidFill>
            <a:srgbClr val="0071C5"/>
          </a:solidFill>
          <a:latin typeface="+mn-lt"/>
          <a:ea typeface="+mn-ea"/>
          <a:cs typeface="Intel Clear" panose="020B0604020203020204" pitchFamily="34" charset="0"/>
        </a:defRPr>
      </a:lvl1pPr>
      <a:lvl2pPr marL="300559" indent="-300559" algn="l" defTabSz="609585" rtl="0" eaLnBrk="1" latinLnBrk="0" hangingPunct="1">
        <a:spcBef>
          <a:spcPts val="1600"/>
        </a:spcBef>
        <a:buFont typeface="Wingdings" charset="2"/>
        <a:buChar char="§"/>
        <a:defRPr sz="2133" kern="1200" baseline="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2pPr>
      <a:lvl3pPr marL="761981" indent="-304792" algn="l" defTabSz="609585" rtl="0" eaLnBrk="1" latinLnBrk="0" hangingPunct="1">
        <a:spcBef>
          <a:spcPts val="1067"/>
        </a:spcBef>
        <a:buFont typeface="Intel Clear" panose="020B0604020203020204" pitchFamily="34" charset="0"/>
        <a:buChar char="–"/>
        <a:defRPr sz="2133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3pPr>
      <a:lvl4pPr marL="1293252" indent="-304792" algn="l" defTabSz="609585" rtl="0" eaLnBrk="1" latinLnBrk="0" hangingPunct="1">
        <a:spcBef>
          <a:spcPct val="20000"/>
        </a:spcBef>
        <a:buFont typeface="Arial"/>
        <a:buChar char="–"/>
        <a:defRPr sz="1867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4pPr>
      <a:lvl5pPr marL="1758907" indent="-304792" algn="l" defTabSz="609585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867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D5B7EA-E928-46B4-923E-F8AFEE7249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Wide BVH traversal with </a:t>
            </a:r>
            <a:br>
              <a:rPr lang="en-US" dirty="0"/>
            </a:br>
            <a:r>
              <a:rPr lang="en-US" dirty="0"/>
              <a:t>a short stack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A542468-A192-486C-965F-0317BA750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484" y="5562600"/>
            <a:ext cx="8440283" cy="328557"/>
          </a:xfrm>
        </p:spPr>
        <p:txBody>
          <a:bodyPr/>
          <a:lstStyle/>
          <a:p>
            <a:r>
              <a:rPr lang="en-US" dirty="0"/>
              <a:t>Karthik Vaidyanathan, Sven Woop, Carsten Benthin</a:t>
            </a:r>
          </a:p>
        </p:txBody>
      </p:sp>
    </p:spTree>
    <p:extLst>
      <p:ext uri="{BB962C8B-B14F-4D97-AF65-F5344CB8AC3E}">
        <p14:creationId xmlns:p14="http://schemas.microsoft.com/office/powerpoint/2010/main" val="52397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04936BFD-BCF8-4239-8AC3-19F46CB58CC6}"/>
              </a:ext>
            </a:extLst>
          </p:cNvPr>
          <p:cNvSpPr/>
          <p:nvPr/>
        </p:nvSpPr>
        <p:spPr>
          <a:xfrm>
            <a:off x="8839200" y="1474383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0B245ADE-F7A1-4524-A117-C2CD94E3BB0F}"/>
              </a:ext>
            </a:extLst>
          </p:cNvPr>
          <p:cNvSpPr/>
          <p:nvPr/>
        </p:nvSpPr>
        <p:spPr>
          <a:xfrm>
            <a:off x="8839200" y="1787953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F06616-6928-4778-B9C7-82F6D5E9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4-Wide BVH Traversal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0DB0B810-1D6E-4F91-92A1-ADAA86A26875}"/>
              </a:ext>
            </a:extLst>
          </p:cNvPr>
          <p:cNvSpPr/>
          <p:nvPr/>
        </p:nvSpPr>
        <p:spPr>
          <a:xfrm>
            <a:off x="3048000" y="1457997"/>
            <a:ext cx="304800" cy="304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78FC5AED-E970-4D5E-AF83-C08823908E95}"/>
              </a:ext>
            </a:extLst>
          </p:cNvPr>
          <p:cNvSpPr/>
          <p:nvPr/>
        </p:nvSpPr>
        <p:spPr>
          <a:xfrm>
            <a:off x="2153571" y="2362200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E436B3C-6825-4EF2-B51D-EE8B934D847B}"/>
              </a:ext>
            </a:extLst>
          </p:cNvPr>
          <p:cNvSpPr/>
          <p:nvPr/>
        </p:nvSpPr>
        <p:spPr>
          <a:xfrm>
            <a:off x="3840924" y="23622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4E697503-1E86-4E29-9FED-AC6A1CABBA97}"/>
              </a:ext>
            </a:extLst>
          </p:cNvPr>
          <p:cNvSpPr/>
          <p:nvPr/>
        </p:nvSpPr>
        <p:spPr>
          <a:xfrm>
            <a:off x="1470263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FA7FF857-E899-438C-80ED-06294033425E}"/>
              </a:ext>
            </a:extLst>
          </p:cNvPr>
          <p:cNvSpPr/>
          <p:nvPr/>
        </p:nvSpPr>
        <p:spPr>
          <a:xfrm>
            <a:off x="2708798" y="32766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832D741F-A71A-4853-8A4B-81D9794DC959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 flipH="1">
            <a:off x="1622663" y="2667000"/>
            <a:ext cx="683308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32671B9F-F663-4511-BC0D-B900E956E5E1}"/>
              </a:ext>
            </a:extLst>
          </p:cNvPr>
          <p:cNvCxnSpPr>
            <a:cxnSpLocks/>
            <a:stCxn id="4" idx="4"/>
            <a:endCxn id="5" idx="7"/>
          </p:cNvCxnSpPr>
          <p:nvPr/>
        </p:nvCxnSpPr>
        <p:spPr>
          <a:xfrm flipH="1">
            <a:off x="2413734" y="1762797"/>
            <a:ext cx="786666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50966E17-81E0-4E8A-9F04-5C005D83ABE3}"/>
              </a:ext>
            </a:extLst>
          </p:cNvPr>
          <p:cNvCxnSpPr>
            <a:cxnSpLocks/>
            <a:stCxn id="4" idx="4"/>
            <a:endCxn id="6" idx="1"/>
          </p:cNvCxnSpPr>
          <p:nvPr/>
        </p:nvCxnSpPr>
        <p:spPr>
          <a:xfrm>
            <a:off x="3200400" y="1762797"/>
            <a:ext cx="685161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618D6C3A-FE58-4D46-8F8A-EFC9B3C32841}"/>
              </a:ext>
            </a:extLst>
          </p:cNvPr>
          <p:cNvCxnSpPr>
            <a:cxnSpLocks/>
            <a:stCxn id="5" idx="4"/>
            <a:endCxn id="8" idx="0"/>
          </p:cNvCxnSpPr>
          <p:nvPr/>
        </p:nvCxnSpPr>
        <p:spPr>
          <a:xfrm>
            <a:off x="2305971" y="2667000"/>
            <a:ext cx="555227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D761E7A-F0D9-428A-AC65-24C8E58260C9}"/>
              </a:ext>
            </a:extLst>
          </p:cNvPr>
          <p:cNvSpPr/>
          <p:nvPr/>
        </p:nvSpPr>
        <p:spPr>
          <a:xfrm>
            <a:off x="7006962" y="236220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080ED05-B5A8-4057-8E0C-8281DA015D6B}"/>
              </a:ext>
            </a:extLst>
          </p:cNvPr>
          <p:cNvSpPr/>
          <p:nvPr/>
        </p:nvSpPr>
        <p:spPr>
          <a:xfrm>
            <a:off x="7006962" y="3256576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60D6C56-9F07-4DD0-BE9A-6486B4A6CA2F}"/>
              </a:ext>
            </a:extLst>
          </p:cNvPr>
          <p:cNvSpPr/>
          <p:nvPr/>
        </p:nvSpPr>
        <p:spPr>
          <a:xfrm>
            <a:off x="7003524" y="4177555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DB51A05-11F9-4F0D-8F7C-3AB9357356A4}"/>
              </a:ext>
            </a:extLst>
          </p:cNvPr>
          <p:cNvSpPr/>
          <p:nvPr/>
        </p:nvSpPr>
        <p:spPr>
          <a:xfrm>
            <a:off x="7003524" y="511229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A61638E-9CAD-450E-9FDF-A446C203AC6C}"/>
              </a:ext>
            </a:extLst>
          </p:cNvPr>
          <p:cNvSpPr/>
          <p:nvPr/>
        </p:nvSpPr>
        <p:spPr>
          <a:xfrm>
            <a:off x="7003524" y="1433815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E726646-37EB-4279-9723-1FDAA210B171}"/>
              </a:ext>
            </a:extLst>
          </p:cNvPr>
          <p:cNvSpPr txBox="1"/>
          <p:nvPr/>
        </p:nvSpPr>
        <p:spPr>
          <a:xfrm>
            <a:off x="5721835" y="1475064"/>
            <a:ext cx="928139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LEVEL = 0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EADAF1DC-F156-416D-8174-2A5FB0E47C10}"/>
              </a:ext>
            </a:extLst>
          </p:cNvPr>
          <p:cNvGrpSpPr/>
          <p:nvPr/>
        </p:nvGrpSpPr>
        <p:grpSpPr>
          <a:xfrm>
            <a:off x="6746799" y="1086983"/>
            <a:ext cx="917838" cy="5090436"/>
            <a:chOff x="6746799" y="1086983"/>
            <a:chExt cx="917838" cy="509043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A6C11A5F-883D-434E-B1D8-C2A21838C1E3}"/>
                </a:ext>
              </a:extLst>
            </p:cNvPr>
            <p:cNvSpPr/>
            <p:nvPr/>
          </p:nvSpPr>
          <p:spPr>
            <a:xfrm>
              <a:off x="6746799" y="1086983"/>
              <a:ext cx="917838" cy="509043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D4D2847-A257-4E7B-AFCC-2358E420F71F}"/>
                </a:ext>
              </a:extLst>
            </p:cNvPr>
            <p:cNvSpPr txBox="1"/>
            <p:nvPr/>
          </p:nvSpPr>
          <p:spPr>
            <a:xfrm>
              <a:off x="6840081" y="1127497"/>
              <a:ext cx="703719" cy="15388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Restart Trail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047619B-0148-4DA7-A144-64D2A6E49B8D}"/>
              </a:ext>
            </a:extLst>
          </p:cNvPr>
          <p:cNvSpPr txBox="1"/>
          <p:nvPr/>
        </p:nvSpPr>
        <p:spPr>
          <a:xfrm>
            <a:off x="8928510" y="1127497"/>
            <a:ext cx="67165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Short Stack</a:t>
            </a: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(3 Entries )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A0E206BA-BD6A-4821-9958-514E177251BC}"/>
              </a:ext>
            </a:extLst>
          </p:cNvPr>
          <p:cNvSpPr/>
          <p:nvPr/>
        </p:nvSpPr>
        <p:spPr>
          <a:xfrm>
            <a:off x="3289411" y="2360752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39011975-5A0E-4D62-AAE3-CA5EE3DF69D4}"/>
              </a:ext>
            </a:extLst>
          </p:cNvPr>
          <p:cNvSpPr/>
          <p:nvPr/>
        </p:nvSpPr>
        <p:spPr>
          <a:xfrm>
            <a:off x="2730330" y="2367634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F0E384E2-4220-4DC1-AFDD-4746BA8A31B1}"/>
              </a:ext>
            </a:extLst>
          </p:cNvPr>
          <p:cNvSpPr/>
          <p:nvPr/>
        </p:nvSpPr>
        <p:spPr>
          <a:xfrm>
            <a:off x="1883108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99064A80-B0DF-419C-AAED-7B3574FAC039}"/>
              </a:ext>
            </a:extLst>
          </p:cNvPr>
          <p:cNvSpPr/>
          <p:nvPr/>
        </p:nvSpPr>
        <p:spPr>
          <a:xfrm>
            <a:off x="2295953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D10AEA4E-EFB6-43D6-8F78-136DEA8E3376}"/>
              </a:ext>
            </a:extLst>
          </p:cNvPr>
          <p:cNvCxnSpPr>
            <a:cxnSpLocks/>
            <a:stCxn id="4" idx="4"/>
            <a:endCxn id="43" idx="0"/>
          </p:cNvCxnSpPr>
          <p:nvPr/>
        </p:nvCxnSpPr>
        <p:spPr>
          <a:xfrm flipH="1">
            <a:off x="2882730" y="1762797"/>
            <a:ext cx="317670" cy="6048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3083C1A6-9C5D-41D1-B84B-644D1E0A786A}"/>
              </a:ext>
            </a:extLst>
          </p:cNvPr>
          <p:cNvCxnSpPr>
            <a:cxnSpLocks/>
            <a:stCxn id="4" idx="4"/>
            <a:endCxn id="42" idx="0"/>
          </p:cNvCxnSpPr>
          <p:nvPr/>
        </p:nvCxnSpPr>
        <p:spPr>
          <a:xfrm>
            <a:off x="3200400" y="1762797"/>
            <a:ext cx="241411" cy="5979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FAABC5D2-B8B5-459B-8B90-FC18DD7AA385}"/>
              </a:ext>
            </a:extLst>
          </p:cNvPr>
          <p:cNvCxnSpPr>
            <a:cxnSpLocks/>
            <a:stCxn id="5" idx="4"/>
            <a:endCxn id="44" idx="0"/>
          </p:cNvCxnSpPr>
          <p:nvPr/>
        </p:nvCxnSpPr>
        <p:spPr>
          <a:xfrm flipH="1">
            <a:off x="2035508" y="2667000"/>
            <a:ext cx="270463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A639FC5F-F30C-4EA5-B296-88203015A642}"/>
              </a:ext>
            </a:extLst>
          </p:cNvPr>
          <p:cNvCxnSpPr>
            <a:cxnSpLocks/>
            <a:stCxn id="5" idx="4"/>
            <a:endCxn id="45" idx="0"/>
          </p:cNvCxnSpPr>
          <p:nvPr/>
        </p:nvCxnSpPr>
        <p:spPr>
          <a:xfrm>
            <a:off x="2305971" y="2667000"/>
            <a:ext cx="142382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4F8812B2-1485-4C22-A379-A93157F62F47}"/>
              </a:ext>
            </a:extLst>
          </p:cNvPr>
          <p:cNvSpPr/>
          <p:nvPr/>
        </p:nvSpPr>
        <p:spPr>
          <a:xfrm>
            <a:off x="8839200" y="2122489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A160E6E6-4D7A-4CAA-B3BB-C62810E365FA}"/>
              </a:ext>
            </a:extLst>
          </p:cNvPr>
          <p:cNvGrpSpPr/>
          <p:nvPr/>
        </p:nvGrpSpPr>
        <p:grpSpPr>
          <a:xfrm>
            <a:off x="8839200" y="1463676"/>
            <a:ext cx="2242877" cy="668823"/>
            <a:chOff x="8839200" y="1787953"/>
            <a:chExt cx="2242877" cy="66882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780D6903-C529-4CB8-A21E-65DCF1575E3B}"/>
                </a:ext>
              </a:extLst>
            </p:cNvPr>
            <p:cNvSpPr/>
            <p:nvPr/>
          </p:nvSpPr>
          <p:spPr>
            <a:xfrm>
              <a:off x="8839200" y="2121813"/>
              <a:ext cx="914400" cy="334963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77072F19-4749-4482-B245-283B0773370F}"/>
                </a:ext>
              </a:extLst>
            </p:cNvPr>
            <p:cNvSpPr/>
            <p:nvPr/>
          </p:nvSpPr>
          <p:spPr>
            <a:xfrm>
              <a:off x="9625764" y="2121812"/>
              <a:ext cx="118311" cy="32611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xmlns="" id="{D3B970B3-88F3-4287-BDA7-50FF673AD1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27068" y="2289293"/>
              <a:ext cx="307532" cy="0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BE576937-3C0D-402C-B45F-0B53176E1C76}"/>
                </a:ext>
              </a:extLst>
            </p:cNvPr>
            <p:cNvSpPr txBox="1"/>
            <p:nvPr/>
          </p:nvSpPr>
          <p:spPr>
            <a:xfrm>
              <a:off x="10169968" y="2173455"/>
              <a:ext cx="912109" cy="24622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600" dirty="0">
                  <a:solidFill>
                    <a:schemeClr val="accent4"/>
                  </a:solidFill>
                </a:rPr>
                <a:t>Last Child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5C69A639-E4D4-45BD-944F-0B023928B2AB}"/>
                </a:ext>
              </a:extLst>
            </p:cNvPr>
            <p:cNvSpPr/>
            <p:nvPr/>
          </p:nvSpPr>
          <p:spPr>
            <a:xfrm>
              <a:off x="8839200" y="1787953"/>
              <a:ext cx="914400" cy="334963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BBF356CD-FAA3-43A1-8975-B01047885784}"/>
              </a:ext>
            </a:extLst>
          </p:cNvPr>
          <p:cNvSpPr/>
          <p:nvPr/>
        </p:nvSpPr>
        <p:spPr>
          <a:xfrm>
            <a:off x="3289496" y="2360752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D3585692-463F-4EC0-8945-C30881561283}"/>
              </a:ext>
            </a:extLst>
          </p:cNvPr>
          <p:cNvSpPr/>
          <p:nvPr/>
        </p:nvSpPr>
        <p:spPr>
          <a:xfrm>
            <a:off x="2730415" y="2367634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F0CFE49C-A52F-4727-A656-3A8998BB507A}"/>
              </a:ext>
            </a:extLst>
          </p:cNvPr>
          <p:cNvSpPr/>
          <p:nvPr/>
        </p:nvSpPr>
        <p:spPr>
          <a:xfrm>
            <a:off x="8839200" y="1081765"/>
            <a:ext cx="914400" cy="13750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EB527642-8DE7-4EF9-B34D-8C6F37AF1CFF}"/>
              </a:ext>
            </a:extLst>
          </p:cNvPr>
          <p:cNvSpPr/>
          <p:nvPr/>
        </p:nvSpPr>
        <p:spPr>
          <a:xfrm>
            <a:off x="1637778" y="4177555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402DC063-D489-496A-90C7-6CB8C939BE4C}"/>
              </a:ext>
            </a:extLst>
          </p:cNvPr>
          <p:cNvSpPr/>
          <p:nvPr/>
        </p:nvSpPr>
        <p:spPr>
          <a:xfrm>
            <a:off x="2868162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51D273AE-D67D-4A99-9764-A92C64A7D544}"/>
              </a:ext>
            </a:extLst>
          </p:cNvPr>
          <p:cNvSpPr/>
          <p:nvPr/>
        </p:nvSpPr>
        <p:spPr>
          <a:xfrm>
            <a:off x="2046903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32F2CF70-2FF3-48A2-AE21-EA9F1C733CF8}"/>
              </a:ext>
            </a:extLst>
          </p:cNvPr>
          <p:cNvSpPr/>
          <p:nvPr/>
        </p:nvSpPr>
        <p:spPr>
          <a:xfrm>
            <a:off x="2459748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xmlns="" id="{874CB85B-E65F-4E2F-9CC3-FF68BDCC5D54}"/>
              </a:ext>
            </a:extLst>
          </p:cNvPr>
          <p:cNvCxnSpPr>
            <a:cxnSpLocks/>
            <a:endCxn id="84" idx="0"/>
          </p:cNvCxnSpPr>
          <p:nvPr/>
        </p:nvCxnSpPr>
        <p:spPr>
          <a:xfrm flipH="1">
            <a:off x="1790178" y="3581400"/>
            <a:ext cx="654840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xmlns="" id="{C7C7C1E3-47A4-4908-84AA-1F0235E0250A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2445017" y="3581400"/>
            <a:ext cx="575545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xmlns="" id="{62115457-9FD8-4BCE-BEDB-8A3EE9CF9F64}"/>
              </a:ext>
            </a:extLst>
          </p:cNvPr>
          <p:cNvCxnSpPr>
            <a:cxnSpLocks/>
            <a:endCxn id="86" idx="0"/>
          </p:cNvCxnSpPr>
          <p:nvPr/>
        </p:nvCxnSpPr>
        <p:spPr>
          <a:xfrm flipH="1">
            <a:off x="2199303" y="3581400"/>
            <a:ext cx="245714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xmlns="" id="{F31540D3-33CA-4516-A13A-3BD0FD1A6426}"/>
              </a:ext>
            </a:extLst>
          </p:cNvPr>
          <p:cNvCxnSpPr>
            <a:cxnSpLocks/>
            <a:endCxn id="87" idx="0"/>
          </p:cNvCxnSpPr>
          <p:nvPr/>
        </p:nvCxnSpPr>
        <p:spPr>
          <a:xfrm>
            <a:off x="2445017" y="3581400"/>
            <a:ext cx="167131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89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52604 -0.1296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2" y="-64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48021 -0.0803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-402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72" grpId="0" animBg="1"/>
      <p:bldP spid="7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5AFD75A1-28E6-4BD7-8304-3BAE804BC525}"/>
              </a:ext>
            </a:extLst>
          </p:cNvPr>
          <p:cNvSpPr/>
          <p:nvPr/>
        </p:nvSpPr>
        <p:spPr>
          <a:xfrm>
            <a:off x="8839200" y="1485343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5AFD75A1-28E6-4BD7-8304-3BAE804BC525}"/>
              </a:ext>
            </a:extLst>
          </p:cNvPr>
          <p:cNvSpPr/>
          <p:nvPr/>
        </p:nvSpPr>
        <p:spPr>
          <a:xfrm>
            <a:off x="8839200" y="2119259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9109745F-40F9-4DFA-A175-19B160CE6D75}"/>
              </a:ext>
            </a:extLst>
          </p:cNvPr>
          <p:cNvSpPr/>
          <p:nvPr/>
        </p:nvSpPr>
        <p:spPr>
          <a:xfrm>
            <a:off x="8839200" y="1792534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F06616-6928-4778-B9C7-82F6D5E9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4-Wide BVH Traversal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0DB0B810-1D6E-4F91-92A1-ADAA86A26875}"/>
              </a:ext>
            </a:extLst>
          </p:cNvPr>
          <p:cNvSpPr/>
          <p:nvPr/>
        </p:nvSpPr>
        <p:spPr>
          <a:xfrm>
            <a:off x="3048000" y="1457997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78FC5AED-E970-4D5E-AF83-C08823908E95}"/>
              </a:ext>
            </a:extLst>
          </p:cNvPr>
          <p:cNvSpPr/>
          <p:nvPr/>
        </p:nvSpPr>
        <p:spPr>
          <a:xfrm>
            <a:off x="2153571" y="2362200"/>
            <a:ext cx="304800" cy="304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E436B3C-6825-4EF2-B51D-EE8B934D847B}"/>
              </a:ext>
            </a:extLst>
          </p:cNvPr>
          <p:cNvSpPr/>
          <p:nvPr/>
        </p:nvSpPr>
        <p:spPr>
          <a:xfrm>
            <a:off x="3840924" y="23622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4E697503-1E86-4E29-9FED-AC6A1CABBA97}"/>
              </a:ext>
            </a:extLst>
          </p:cNvPr>
          <p:cNvSpPr/>
          <p:nvPr/>
        </p:nvSpPr>
        <p:spPr>
          <a:xfrm>
            <a:off x="1470263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FA7FF857-E899-438C-80ED-06294033425E}"/>
              </a:ext>
            </a:extLst>
          </p:cNvPr>
          <p:cNvSpPr/>
          <p:nvPr/>
        </p:nvSpPr>
        <p:spPr>
          <a:xfrm>
            <a:off x="2708798" y="32766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832D741F-A71A-4853-8A4B-81D9794DC959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 flipH="1">
            <a:off x="1622663" y="2667000"/>
            <a:ext cx="683308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C457D3B8-F4E8-4057-946A-A234541329FA}"/>
              </a:ext>
            </a:extLst>
          </p:cNvPr>
          <p:cNvSpPr/>
          <p:nvPr/>
        </p:nvSpPr>
        <p:spPr>
          <a:xfrm>
            <a:off x="1637778" y="4177555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32671B9F-F663-4511-BC0D-B900E956E5E1}"/>
              </a:ext>
            </a:extLst>
          </p:cNvPr>
          <p:cNvCxnSpPr>
            <a:cxnSpLocks/>
            <a:stCxn id="4" idx="4"/>
            <a:endCxn id="5" idx="7"/>
          </p:cNvCxnSpPr>
          <p:nvPr/>
        </p:nvCxnSpPr>
        <p:spPr>
          <a:xfrm flipH="1">
            <a:off x="2413734" y="1762797"/>
            <a:ext cx="786666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50966E17-81E0-4E8A-9F04-5C005D83ABE3}"/>
              </a:ext>
            </a:extLst>
          </p:cNvPr>
          <p:cNvCxnSpPr>
            <a:cxnSpLocks/>
            <a:stCxn id="4" idx="4"/>
            <a:endCxn id="6" idx="1"/>
          </p:cNvCxnSpPr>
          <p:nvPr/>
        </p:nvCxnSpPr>
        <p:spPr>
          <a:xfrm>
            <a:off x="3200400" y="1762797"/>
            <a:ext cx="685161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618D6C3A-FE58-4D46-8F8A-EFC9B3C32841}"/>
              </a:ext>
            </a:extLst>
          </p:cNvPr>
          <p:cNvCxnSpPr>
            <a:cxnSpLocks/>
            <a:stCxn id="5" idx="4"/>
            <a:endCxn id="8" idx="0"/>
          </p:cNvCxnSpPr>
          <p:nvPr/>
        </p:nvCxnSpPr>
        <p:spPr>
          <a:xfrm>
            <a:off x="2305971" y="2667000"/>
            <a:ext cx="555227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D761E7A-F0D9-428A-AC65-24C8E58260C9}"/>
              </a:ext>
            </a:extLst>
          </p:cNvPr>
          <p:cNvSpPr/>
          <p:nvPr/>
        </p:nvSpPr>
        <p:spPr>
          <a:xfrm>
            <a:off x="7006962" y="236220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080ED05-B5A8-4057-8E0C-8281DA015D6B}"/>
              </a:ext>
            </a:extLst>
          </p:cNvPr>
          <p:cNvSpPr/>
          <p:nvPr/>
        </p:nvSpPr>
        <p:spPr>
          <a:xfrm>
            <a:off x="7006962" y="3256576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60D6C56-9F07-4DD0-BE9A-6486B4A6CA2F}"/>
              </a:ext>
            </a:extLst>
          </p:cNvPr>
          <p:cNvSpPr/>
          <p:nvPr/>
        </p:nvSpPr>
        <p:spPr>
          <a:xfrm>
            <a:off x="7003524" y="4177555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DB51A05-11F9-4F0D-8F7C-3AB9357356A4}"/>
              </a:ext>
            </a:extLst>
          </p:cNvPr>
          <p:cNvSpPr/>
          <p:nvPr/>
        </p:nvSpPr>
        <p:spPr>
          <a:xfrm>
            <a:off x="7003524" y="511229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A61638E-9CAD-450E-9FDF-A446C203AC6C}"/>
              </a:ext>
            </a:extLst>
          </p:cNvPr>
          <p:cNvSpPr/>
          <p:nvPr/>
        </p:nvSpPr>
        <p:spPr>
          <a:xfrm>
            <a:off x="7003524" y="1433815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A22FD834-6EF4-4752-9CB8-9EBF708C485E}"/>
              </a:ext>
            </a:extLst>
          </p:cNvPr>
          <p:cNvSpPr/>
          <p:nvPr/>
        </p:nvSpPr>
        <p:spPr>
          <a:xfrm>
            <a:off x="2868162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EADAF1DC-F156-416D-8174-2A5FB0E47C10}"/>
              </a:ext>
            </a:extLst>
          </p:cNvPr>
          <p:cNvGrpSpPr/>
          <p:nvPr/>
        </p:nvGrpSpPr>
        <p:grpSpPr>
          <a:xfrm>
            <a:off x="6746799" y="1086983"/>
            <a:ext cx="917838" cy="5090436"/>
            <a:chOff x="6746799" y="1086983"/>
            <a:chExt cx="917838" cy="509043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A6C11A5F-883D-434E-B1D8-C2A21838C1E3}"/>
                </a:ext>
              </a:extLst>
            </p:cNvPr>
            <p:cNvSpPr/>
            <p:nvPr/>
          </p:nvSpPr>
          <p:spPr>
            <a:xfrm>
              <a:off x="6746799" y="1086983"/>
              <a:ext cx="917838" cy="509043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D4D2847-A257-4E7B-AFCC-2358E420F71F}"/>
                </a:ext>
              </a:extLst>
            </p:cNvPr>
            <p:cNvSpPr txBox="1"/>
            <p:nvPr/>
          </p:nvSpPr>
          <p:spPr>
            <a:xfrm>
              <a:off x="6840081" y="1127497"/>
              <a:ext cx="703719" cy="15388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Restart Trail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047619B-0148-4DA7-A144-64D2A6E49B8D}"/>
              </a:ext>
            </a:extLst>
          </p:cNvPr>
          <p:cNvSpPr txBox="1"/>
          <p:nvPr/>
        </p:nvSpPr>
        <p:spPr>
          <a:xfrm>
            <a:off x="8928510" y="1127497"/>
            <a:ext cx="67165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Short Stack</a:t>
            </a: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(3 Entries )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A0E206BA-BD6A-4821-9958-514E177251BC}"/>
              </a:ext>
            </a:extLst>
          </p:cNvPr>
          <p:cNvSpPr/>
          <p:nvPr/>
        </p:nvSpPr>
        <p:spPr>
          <a:xfrm>
            <a:off x="3289411" y="2360752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39011975-5A0E-4D62-AAE3-CA5EE3DF69D4}"/>
              </a:ext>
            </a:extLst>
          </p:cNvPr>
          <p:cNvSpPr/>
          <p:nvPr/>
        </p:nvSpPr>
        <p:spPr>
          <a:xfrm>
            <a:off x="2730330" y="2367634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F0E384E2-4220-4DC1-AFDD-4746BA8A31B1}"/>
              </a:ext>
            </a:extLst>
          </p:cNvPr>
          <p:cNvSpPr/>
          <p:nvPr/>
        </p:nvSpPr>
        <p:spPr>
          <a:xfrm>
            <a:off x="1883108" y="3276600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99064A80-B0DF-419C-AAED-7B3574FAC039}"/>
              </a:ext>
            </a:extLst>
          </p:cNvPr>
          <p:cNvSpPr/>
          <p:nvPr/>
        </p:nvSpPr>
        <p:spPr>
          <a:xfrm>
            <a:off x="2295953" y="3276600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A7B1A91A-BA8D-45F2-9D87-A93219F8DB48}"/>
              </a:ext>
            </a:extLst>
          </p:cNvPr>
          <p:cNvSpPr/>
          <p:nvPr/>
        </p:nvSpPr>
        <p:spPr>
          <a:xfrm>
            <a:off x="2046903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5A52E9C3-78B6-43BD-B086-037559132087}"/>
              </a:ext>
            </a:extLst>
          </p:cNvPr>
          <p:cNvSpPr/>
          <p:nvPr/>
        </p:nvSpPr>
        <p:spPr>
          <a:xfrm>
            <a:off x="2459748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D10AEA4E-EFB6-43D6-8F78-136DEA8E3376}"/>
              </a:ext>
            </a:extLst>
          </p:cNvPr>
          <p:cNvCxnSpPr>
            <a:cxnSpLocks/>
            <a:stCxn id="4" idx="4"/>
            <a:endCxn id="43" idx="0"/>
          </p:cNvCxnSpPr>
          <p:nvPr/>
        </p:nvCxnSpPr>
        <p:spPr>
          <a:xfrm flipH="1">
            <a:off x="2882730" y="1762797"/>
            <a:ext cx="317670" cy="6048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3083C1A6-9C5D-41D1-B84B-644D1E0A786A}"/>
              </a:ext>
            </a:extLst>
          </p:cNvPr>
          <p:cNvCxnSpPr>
            <a:cxnSpLocks/>
            <a:stCxn id="4" idx="4"/>
            <a:endCxn id="42" idx="0"/>
          </p:cNvCxnSpPr>
          <p:nvPr/>
        </p:nvCxnSpPr>
        <p:spPr>
          <a:xfrm>
            <a:off x="3200400" y="1762797"/>
            <a:ext cx="241411" cy="5979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FAABC5D2-B8B5-459B-8B90-FC18DD7AA385}"/>
              </a:ext>
            </a:extLst>
          </p:cNvPr>
          <p:cNvCxnSpPr>
            <a:cxnSpLocks/>
            <a:stCxn id="5" idx="4"/>
            <a:endCxn id="44" idx="0"/>
          </p:cNvCxnSpPr>
          <p:nvPr/>
        </p:nvCxnSpPr>
        <p:spPr>
          <a:xfrm flipH="1">
            <a:off x="2035508" y="2667000"/>
            <a:ext cx="270463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A639FC5F-F30C-4EA5-B296-88203015A642}"/>
              </a:ext>
            </a:extLst>
          </p:cNvPr>
          <p:cNvCxnSpPr>
            <a:cxnSpLocks/>
            <a:stCxn id="5" idx="4"/>
            <a:endCxn id="45" idx="0"/>
          </p:cNvCxnSpPr>
          <p:nvPr/>
        </p:nvCxnSpPr>
        <p:spPr>
          <a:xfrm>
            <a:off x="2305971" y="2667000"/>
            <a:ext cx="142382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xmlns="" id="{C84E97E6-F4DE-4BCA-BB1B-C96DA9367C9F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1790178" y="3581400"/>
            <a:ext cx="654840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xmlns="" id="{13C90F64-B7B1-4CA3-B92A-80F6199BAB74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2445017" y="3581400"/>
            <a:ext cx="575545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xmlns="" id="{AF606804-370B-4259-93C7-2C646E5BFB5F}"/>
              </a:ext>
            </a:extLst>
          </p:cNvPr>
          <p:cNvCxnSpPr>
            <a:cxnSpLocks/>
            <a:endCxn id="46" idx="0"/>
          </p:cNvCxnSpPr>
          <p:nvPr/>
        </p:nvCxnSpPr>
        <p:spPr>
          <a:xfrm flipH="1">
            <a:off x="2199303" y="3581400"/>
            <a:ext cx="245714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xmlns="" id="{D30FA670-D816-47C0-8B64-3AD89E24A135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2445017" y="3581400"/>
            <a:ext cx="167131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F1A29E70-D5BC-46C7-BA89-B91E97186935}"/>
              </a:ext>
            </a:extLst>
          </p:cNvPr>
          <p:cNvSpPr txBox="1"/>
          <p:nvPr/>
        </p:nvSpPr>
        <p:spPr>
          <a:xfrm>
            <a:off x="5721835" y="2420779"/>
            <a:ext cx="928139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LEVEL = 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B1BEA7B2-57F9-42B2-B0B0-945C9E423A5F}"/>
              </a:ext>
            </a:extLst>
          </p:cNvPr>
          <p:cNvSpPr/>
          <p:nvPr/>
        </p:nvSpPr>
        <p:spPr>
          <a:xfrm>
            <a:off x="1882679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958AD09B-5C69-4326-ADAE-43619BFB6E54}"/>
              </a:ext>
            </a:extLst>
          </p:cNvPr>
          <p:cNvSpPr/>
          <p:nvPr/>
        </p:nvSpPr>
        <p:spPr>
          <a:xfrm>
            <a:off x="2295524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8839200" y="1778159"/>
            <a:ext cx="914400" cy="345531"/>
            <a:chOff x="8839200" y="1778159"/>
            <a:chExt cx="914400" cy="345531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CACA7F6B-AC60-4552-BB23-E494CB5C49E2}"/>
                </a:ext>
              </a:extLst>
            </p:cNvPr>
            <p:cNvSpPr/>
            <p:nvPr/>
          </p:nvSpPr>
          <p:spPr>
            <a:xfrm>
              <a:off x="8839200" y="1788727"/>
              <a:ext cx="914400" cy="334963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6FF28ECF-D8C1-4A12-8517-AD59115F449C}"/>
                </a:ext>
              </a:extLst>
            </p:cNvPr>
            <p:cNvSpPr/>
            <p:nvPr/>
          </p:nvSpPr>
          <p:spPr>
            <a:xfrm>
              <a:off x="9631458" y="1778159"/>
              <a:ext cx="118311" cy="32611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BD4900B6-C9DF-42DC-9329-D36404365FC3}"/>
              </a:ext>
            </a:extLst>
          </p:cNvPr>
          <p:cNvSpPr/>
          <p:nvPr/>
        </p:nvSpPr>
        <p:spPr>
          <a:xfrm>
            <a:off x="8839200" y="1474072"/>
            <a:ext cx="914400" cy="33496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F0CFE49C-A52F-4727-A656-3A8998BB507A}"/>
              </a:ext>
            </a:extLst>
          </p:cNvPr>
          <p:cNvSpPr/>
          <p:nvPr/>
        </p:nvSpPr>
        <p:spPr>
          <a:xfrm>
            <a:off x="8839200" y="1081765"/>
            <a:ext cx="914400" cy="13750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8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5AFD75A1-28E6-4BD7-8304-3BAE804BC525}"/>
              </a:ext>
            </a:extLst>
          </p:cNvPr>
          <p:cNvSpPr/>
          <p:nvPr/>
        </p:nvSpPr>
        <p:spPr>
          <a:xfrm>
            <a:off x="8839200" y="1485343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5AFD75A1-28E6-4BD7-8304-3BAE804BC525}"/>
              </a:ext>
            </a:extLst>
          </p:cNvPr>
          <p:cNvSpPr/>
          <p:nvPr/>
        </p:nvSpPr>
        <p:spPr>
          <a:xfrm>
            <a:off x="8839200" y="2119259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9109745F-40F9-4DFA-A175-19B160CE6D75}"/>
              </a:ext>
            </a:extLst>
          </p:cNvPr>
          <p:cNvSpPr/>
          <p:nvPr/>
        </p:nvSpPr>
        <p:spPr>
          <a:xfrm>
            <a:off x="8839200" y="1792534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F06616-6928-4778-B9C7-82F6D5E9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4-Wide BVH Traversal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0DB0B810-1D6E-4F91-92A1-ADAA86A26875}"/>
              </a:ext>
            </a:extLst>
          </p:cNvPr>
          <p:cNvSpPr/>
          <p:nvPr/>
        </p:nvSpPr>
        <p:spPr>
          <a:xfrm>
            <a:off x="3048000" y="1457997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78FC5AED-E970-4D5E-AF83-C08823908E95}"/>
              </a:ext>
            </a:extLst>
          </p:cNvPr>
          <p:cNvSpPr/>
          <p:nvPr/>
        </p:nvSpPr>
        <p:spPr>
          <a:xfrm>
            <a:off x="2153571" y="2362200"/>
            <a:ext cx="304800" cy="304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E436B3C-6825-4EF2-B51D-EE8B934D847B}"/>
              </a:ext>
            </a:extLst>
          </p:cNvPr>
          <p:cNvSpPr/>
          <p:nvPr/>
        </p:nvSpPr>
        <p:spPr>
          <a:xfrm>
            <a:off x="3840924" y="23622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4E697503-1E86-4E29-9FED-AC6A1CABBA97}"/>
              </a:ext>
            </a:extLst>
          </p:cNvPr>
          <p:cNvSpPr/>
          <p:nvPr/>
        </p:nvSpPr>
        <p:spPr>
          <a:xfrm>
            <a:off x="1470263" y="3276600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FA7FF857-E899-438C-80ED-06294033425E}"/>
              </a:ext>
            </a:extLst>
          </p:cNvPr>
          <p:cNvSpPr/>
          <p:nvPr/>
        </p:nvSpPr>
        <p:spPr>
          <a:xfrm>
            <a:off x="2708798" y="32766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832D741F-A71A-4853-8A4B-81D9794DC959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 flipH="1">
            <a:off x="1622663" y="2667000"/>
            <a:ext cx="683308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C457D3B8-F4E8-4057-946A-A234541329FA}"/>
              </a:ext>
            </a:extLst>
          </p:cNvPr>
          <p:cNvSpPr/>
          <p:nvPr/>
        </p:nvSpPr>
        <p:spPr>
          <a:xfrm>
            <a:off x="1637778" y="4177555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32671B9F-F663-4511-BC0D-B900E956E5E1}"/>
              </a:ext>
            </a:extLst>
          </p:cNvPr>
          <p:cNvCxnSpPr>
            <a:cxnSpLocks/>
            <a:stCxn id="4" idx="4"/>
            <a:endCxn id="5" idx="7"/>
          </p:cNvCxnSpPr>
          <p:nvPr/>
        </p:nvCxnSpPr>
        <p:spPr>
          <a:xfrm flipH="1">
            <a:off x="2413734" y="1762797"/>
            <a:ext cx="786666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50966E17-81E0-4E8A-9F04-5C005D83ABE3}"/>
              </a:ext>
            </a:extLst>
          </p:cNvPr>
          <p:cNvCxnSpPr>
            <a:cxnSpLocks/>
            <a:stCxn id="4" idx="4"/>
            <a:endCxn id="6" idx="1"/>
          </p:cNvCxnSpPr>
          <p:nvPr/>
        </p:nvCxnSpPr>
        <p:spPr>
          <a:xfrm>
            <a:off x="3200400" y="1762797"/>
            <a:ext cx="685161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618D6C3A-FE58-4D46-8F8A-EFC9B3C32841}"/>
              </a:ext>
            </a:extLst>
          </p:cNvPr>
          <p:cNvCxnSpPr>
            <a:cxnSpLocks/>
            <a:stCxn id="5" idx="4"/>
            <a:endCxn id="8" idx="0"/>
          </p:cNvCxnSpPr>
          <p:nvPr/>
        </p:nvCxnSpPr>
        <p:spPr>
          <a:xfrm>
            <a:off x="2305971" y="2667000"/>
            <a:ext cx="555227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D761E7A-F0D9-428A-AC65-24C8E58260C9}"/>
              </a:ext>
            </a:extLst>
          </p:cNvPr>
          <p:cNvSpPr/>
          <p:nvPr/>
        </p:nvSpPr>
        <p:spPr>
          <a:xfrm>
            <a:off x="7006962" y="236220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080ED05-B5A8-4057-8E0C-8281DA015D6B}"/>
              </a:ext>
            </a:extLst>
          </p:cNvPr>
          <p:cNvSpPr/>
          <p:nvPr/>
        </p:nvSpPr>
        <p:spPr>
          <a:xfrm>
            <a:off x="7006962" y="3256576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60D6C56-9F07-4DD0-BE9A-6486B4A6CA2F}"/>
              </a:ext>
            </a:extLst>
          </p:cNvPr>
          <p:cNvSpPr/>
          <p:nvPr/>
        </p:nvSpPr>
        <p:spPr>
          <a:xfrm>
            <a:off x="7003524" y="4177555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DB51A05-11F9-4F0D-8F7C-3AB9357356A4}"/>
              </a:ext>
            </a:extLst>
          </p:cNvPr>
          <p:cNvSpPr/>
          <p:nvPr/>
        </p:nvSpPr>
        <p:spPr>
          <a:xfrm>
            <a:off x="7003524" y="511229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A61638E-9CAD-450E-9FDF-A446C203AC6C}"/>
              </a:ext>
            </a:extLst>
          </p:cNvPr>
          <p:cNvSpPr/>
          <p:nvPr/>
        </p:nvSpPr>
        <p:spPr>
          <a:xfrm>
            <a:off x="7003524" y="1433815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A22FD834-6EF4-4752-9CB8-9EBF708C485E}"/>
              </a:ext>
            </a:extLst>
          </p:cNvPr>
          <p:cNvSpPr/>
          <p:nvPr/>
        </p:nvSpPr>
        <p:spPr>
          <a:xfrm>
            <a:off x="2868162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EADAF1DC-F156-416D-8174-2A5FB0E47C10}"/>
              </a:ext>
            </a:extLst>
          </p:cNvPr>
          <p:cNvGrpSpPr/>
          <p:nvPr/>
        </p:nvGrpSpPr>
        <p:grpSpPr>
          <a:xfrm>
            <a:off x="6746799" y="1086983"/>
            <a:ext cx="917838" cy="5090436"/>
            <a:chOff x="6746799" y="1086983"/>
            <a:chExt cx="917838" cy="509043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A6C11A5F-883D-434E-B1D8-C2A21838C1E3}"/>
                </a:ext>
              </a:extLst>
            </p:cNvPr>
            <p:cNvSpPr/>
            <p:nvPr/>
          </p:nvSpPr>
          <p:spPr>
            <a:xfrm>
              <a:off x="6746799" y="1086983"/>
              <a:ext cx="917838" cy="509043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D4D2847-A257-4E7B-AFCC-2358E420F71F}"/>
                </a:ext>
              </a:extLst>
            </p:cNvPr>
            <p:cNvSpPr txBox="1"/>
            <p:nvPr/>
          </p:nvSpPr>
          <p:spPr>
            <a:xfrm>
              <a:off x="6840081" y="1127497"/>
              <a:ext cx="703719" cy="15388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Restart Trail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047619B-0148-4DA7-A144-64D2A6E49B8D}"/>
              </a:ext>
            </a:extLst>
          </p:cNvPr>
          <p:cNvSpPr txBox="1"/>
          <p:nvPr/>
        </p:nvSpPr>
        <p:spPr>
          <a:xfrm>
            <a:off x="8928510" y="1127497"/>
            <a:ext cx="67165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Short Stack</a:t>
            </a: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(3 Entries )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A0E206BA-BD6A-4821-9958-514E177251BC}"/>
              </a:ext>
            </a:extLst>
          </p:cNvPr>
          <p:cNvSpPr/>
          <p:nvPr/>
        </p:nvSpPr>
        <p:spPr>
          <a:xfrm>
            <a:off x="3289411" y="2360752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39011975-5A0E-4D62-AAE3-CA5EE3DF69D4}"/>
              </a:ext>
            </a:extLst>
          </p:cNvPr>
          <p:cNvSpPr/>
          <p:nvPr/>
        </p:nvSpPr>
        <p:spPr>
          <a:xfrm>
            <a:off x="2730330" y="2367634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F0E384E2-4220-4DC1-AFDD-4746BA8A31B1}"/>
              </a:ext>
            </a:extLst>
          </p:cNvPr>
          <p:cNvSpPr/>
          <p:nvPr/>
        </p:nvSpPr>
        <p:spPr>
          <a:xfrm>
            <a:off x="1883108" y="3276600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99064A80-B0DF-419C-AAED-7B3574FAC039}"/>
              </a:ext>
            </a:extLst>
          </p:cNvPr>
          <p:cNvSpPr/>
          <p:nvPr/>
        </p:nvSpPr>
        <p:spPr>
          <a:xfrm>
            <a:off x="2295953" y="3276600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A7B1A91A-BA8D-45F2-9D87-A93219F8DB48}"/>
              </a:ext>
            </a:extLst>
          </p:cNvPr>
          <p:cNvSpPr/>
          <p:nvPr/>
        </p:nvSpPr>
        <p:spPr>
          <a:xfrm>
            <a:off x="2046903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5A52E9C3-78B6-43BD-B086-037559132087}"/>
              </a:ext>
            </a:extLst>
          </p:cNvPr>
          <p:cNvSpPr/>
          <p:nvPr/>
        </p:nvSpPr>
        <p:spPr>
          <a:xfrm>
            <a:off x="2459748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D10AEA4E-EFB6-43D6-8F78-136DEA8E3376}"/>
              </a:ext>
            </a:extLst>
          </p:cNvPr>
          <p:cNvCxnSpPr>
            <a:cxnSpLocks/>
            <a:stCxn id="4" idx="4"/>
            <a:endCxn id="43" idx="0"/>
          </p:cNvCxnSpPr>
          <p:nvPr/>
        </p:nvCxnSpPr>
        <p:spPr>
          <a:xfrm flipH="1">
            <a:off x="2882730" y="1762797"/>
            <a:ext cx="317670" cy="6048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3083C1A6-9C5D-41D1-B84B-644D1E0A786A}"/>
              </a:ext>
            </a:extLst>
          </p:cNvPr>
          <p:cNvCxnSpPr>
            <a:cxnSpLocks/>
            <a:stCxn id="4" idx="4"/>
            <a:endCxn id="42" idx="0"/>
          </p:cNvCxnSpPr>
          <p:nvPr/>
        </p:nvCxnSpPr>
        <p:spPr>
          <a:xfrm>
            <a:off x="3200400" y="1762797"/>
            <a:ext cx="241411" cy="5979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FAABC5D2-B8B5-459B-8B90-FC18DD7AA385}"/>
              </a:ext>
            </a:extLst>
          </p:cNvPr>
          <p:cNvCxnSpPr>
            <a:cxnSpLocks/>
            <a:stCxn id="5" idx="4"/>
            <a:endCxn id="44" idx="0"/>
          </p:cNvCxnSpPr>
          <p:nvPr/>
        </p:nvCxnSpPr>
        <p:spPr>
          <a:xfrm flipH="1">
            <a:off x="2035508" y="2667000"/>
            <a:ext cx="270463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A639FC5F-F30C-4EA5-B296-88203015A642}"/>
              </a:ext>
            </a:extLst>
          </p:cNvPr>
          <p:cNvCxnSpPr>
            <a:cxnSpLocks/>
            <a:stCxn id="5" idx="4"/>
            <a:endCxn id="45" idx="0"/>
          </p:cNvCxnSpPr>
          <p:nvPr/>
        </p:nvCxnSpPr>
        <p:spPr>
          <a:xfrm>
            <a:off x="2305971" y="2667000"/>
            <a:ext cx="142382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xmlns="" id="{C84E97E6-F4DE-4BCA-BB1B-C96DA9367C9F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1790178" y="3581400"/>
            <a:ext cx="654840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xmlns="" id="{13C90F64-B7B1-4CA3-B92A-80F6199BAB74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2445017" y="3581400"/>
            <a:ext cx="575545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xmlns="" id="{AF606804-370B-4259-93C7-2C646E5BFB5F}"/>
              </a:ext>
            </a:extLst>
          </p:cNvPr>
          <p:cNvCxnSpPr>
            <a:cxnSpLocks/>
            <a:endCxn id="46" idx="0"/>
          </p:cNvCxnSpPr>
          <p:nvPr/>
        </p:nvCxnSpPr>
        <p:spPr>
          <a:xfrm flipH="1">
            <a:off x="2199303" y="3581400"/>
            <a:ext cx="245714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xmlns="" id="{D30FA670-D816-47C0-8B64-3AD89E24A135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2445017" y="3581400"/>
            <a:ext cx="167131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F1A29E70-D5BC-46C7-BA89-B91E97186935}"/>
              </a:ext>
            </a:extLst>
          </p:cNvPr>
          <p:cNvSpPr txBox="1"/>
          <p:nvPr/>
        </p:nvSpPr>
        <p:spPr>
          <a:xfrm>
            <a:off x="5721835" y="2420779"/>
            <a:ext cx="928139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LEVEL = 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B1BEA7B2-57F9-42B2-B0B0-945C9E423A5F}"/>
              </a:ext>
            </a:extLst>
          </p:cNvPr>
          <p:cNvSpPr/>
          <p:nvPr/>
        </p:nvSpPr>
        <p:spPr>
          <a:xfrm>
            <a:off x="1882679" y="3276600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958AD09B-5C69-4326-ADAE-43619BFB6E54}"/>
              </a:ext>
            </a:extLst>
          </p:cNvPr>
          <p:cNvSpPr/>
          <p:nvPr/>
        </p:nvSpPr>
        <p:spPr>
          <a:xfrm>
            <a:off x="2295524" y="3276600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839200" y="1778159"/>
            <a:ext cx="914400" cy="345531"/>
            <a:chOff x="8839200" y="1778159"/>
            <a:chExt cx="914400" cy="345531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CACA7F6B-AC60-4552-BB23-E494CB5C49E2}"/>
                </a:ext>
              </a:extLst>
            </p:cNvPr>
            <p:cNvSpPr/>
            <p:nvPr/>
          </p:nvSpPr>
          <p:spPr>
            <a:xfrm>
              <a:off x="8839200" y="1788727"/>
              <a:ext cx="914400" cy="334963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6FF28ECF-D8C1-4A12-8517-AD59115F449C}"/>
                </a:ext>
              </a:extLst>
            </p:cNvPr>
            <p:cNvSpPr/>
            <p:nvPr/>
          </p:nvSpPr>
          <p:spPr>
            <a:xfrm>
              <a:off x="9631458" y="1778159"/>
              <a:ext cx="118311" cy="32611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BD4900B6-C9DF-42DC-9329-D36404365FC3}"/>
              </a:ext>
            </a:extLst>
          </p:cNvPr>
          <p:cNvSpPr/>
          <p:nvPr/>
        </p:nvSpPr>
        <p:spPr>
          <a:xfrm>
            <a:off x="8839200" y="1474072"/>
            <a:ext cx="914400" cy="33496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839200" y="1486621"/>
            <a:ext cx="2242877" cy="668039"/>
            <a:chOff x="8839200" y="3256576"/>
            <a:chExt cx="2242877" cy="66803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BE36F1E0-5CE8-455D-93DE-2C5B4DCBF0F9}"/>
                </a:ext>
              </a:extLst>
            </p:cNvPr>
            <p:cNvSpPr/>
            <p:nvPr/>
          </p:nvSpPr>
          <p:spPr>
            <a:xfrm>
              <a:off x="8839200" y="3256576"/>
              <a:ext cx="914400" cy="334963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5C69A639-E4D4-45BD-944F-0B023928B2AB}"/>
                </a:ext>
              </a:extLst>
            </p:cNvPr>
            <p:cNvSpPr/>
            <p:nvPr/>
          </p:nvSpPr>
          <p:spPr>
            <a:xfrm>
              <a:off x="8839200" y="3589652"/>
              <a:ext cx="914400" cy="334963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9449EF8B-2E8F-4997-92D7-A5294B00539D}"/>
                </a:ext>
              </a:extLst>
            </p:cNvPr>
            <p:cNvGrpSpPr/>
            <p:nvPr/>
          </p:nvGrpSpPr>
          <p:grpSpPr>
            <a:xfrm>
              <a:off x="9827068" y="3630499"/>
              <a:ext cx="1255009" cy="246221"/>
              <a:chOff x="9827068" y="1828800"/>
              <a:chExt cx="1255009" cy="246221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xmlns="" id="{A24F1074-667A-4A97-85B2-66DE5E3F85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827068" y="1944638"/>
                <a:ext cx="307532" cy="0"/>
              </a:xfrm>
              <a:prstGeom prst="straightConnector1">
                <a:avLst/>
              </a:prstGeom>
              <a:ln>
                <a:solidFill>
                  <a:schemeClr val="accent4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E75D8476-AAE8-48BF-A0FB-9B7CEF5AB6E3}"/>
                  </a:ext>
                </a:extLst>
              </p:cNvPr>
              <p:cNvSpPr txBox="1"/>
              <p:nvPr/>
            </p:nvSpPr>
            <p:spPr>
              <a:xfrm>
                <a:off x="10169968" y="1828800"/>
                <a:ext cx="912109" cy="246221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4"/>
                    </a:solidFill>
                  </a:rPr>
                  <a:t>Last Child</a:t>
                </a:r>
              </a:p>
            </p:txBody>
          </p:sp>
        </p:grp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B8C509CD-DCEB-4A1F-B8BF-7469CEC457E5}"/>
                </a:ext>
              </a:extLst>
            </p:cNvPr>
            <p:cNvSpPr/>
            <p:nvPr/>
          </p:nvSpPr>
          <p:spPr>
            <a:xfrm>
              <a:off x="9626074" y="3592817"/>
              <a:ext cx="118311" cy="32611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F0CFE49C-A52F-4727-A656-3A8998BB507A}"/>
              </a:ext>
            </a:extLst>
          </p:cNvPr>
          <p:cNvSpPr/>
          <p:nvPr/>
        </p:nvSpPr>
        <p:spPr>
          <a:xfrm>
            <a:off x="8839200" y="1081765"/>
            <a:ext cx="914400" cy="13750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D478B646-5EC9-44BA-A31A-EA96CEF0CA07}"/>
              </a:ext>
            </a:extLst>
          </p:cNvPr>
          <p:cNvSpPr txBox="1"/>
          <p:nvPr/>
        </p:nvSpPr>
        <p:spPr>
          <a:xfrm>
            <a:off x="8793131" y="2555321"/>
            <a:ext cx="982641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C </a:t>
            </a:r>
            <a:r>
              <a:rPr lang="en-US" sz="1600" dirty="0" smtClean="0">
                <a:solidFill>
                  <a:srgbClr val="C00000"/>
                </a:solidFill>
              </a:rPr>
              <a:t>dropped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5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 L 0.59557 -0.260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79" y="-129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0.56172 -0.2155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73" y="-10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0065 0.094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7.40741E-7 L 1.11022E-16 0.0932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87" grpId="0" animBg="1"/>
      <p:bldP spid="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689057FE-96BA-4034-9625-960B217FD070}"/>
              </a:ext>
            </a:extLst>
          </p:cNvPr>
          <p:cNvSpPr/>
          <p:nvPr/>
        </p:nvSpPr>
        <p:spPr>
          <a:xfrm>
            <a:off x="8839200" y="1454877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F06616-6928-4778-B9C7-82F6D5E9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4-Wide BVH Traversal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0DB0B810-1D6E-4F91-92A1-ADAA86A26875}"/>
              </a:ext>
            </a:extLst>
          </p:cNvPr>
          <p:cNvSpPr/>
          <p:nvPr/>
        </p:nvSpPr>
        <p:spPr>
          <a:xfrm>
            <a:off x="3048000" y="1457997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78FC5AED-E970-4D5E-AF83-C08823908E95}"/>
              </a:ext>
            </a:extLst>
          </p:cNvPr>
          <p:cNvSpPr/>
          <p:nvPr/>
        </p:nvSpPr>
        <p:spPr>
          <a:xfrm>
            <a:off x="2153571" y="23622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E436B3C-6825-4EF2-B51D-EE8B934D847B}"/>
              </a:ext>
            </a:extLst>
          </p:cNvPr>
          <p:cNvSpPr/>
          <p:nvPr/>
        </p:nvSpPr>
        <p:spPr>
          <a:xfrm>
            <a:off x="3840924" y="23622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4E697503-1E86-4E29-9FED-AC6A1CABBA97}"/>
              </a:ext>
            </a:extLst>
          </p:cNvPr>
          <p:cNvSpPr/>
          <p:nvPr/>
        </p:nvSpPr>
        <p:spPr>
          <a:xfrm>
            <a:off x="1470263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FA7FF857-E899-438C-80ED-06294033425E}"/>
              </a:ext>
            </a:extLst>
          </p:cNvPr>
          <p:cNvSpPr/>
          <p:nvPr/>
        </p:nvSpPr>
        <p:spPr>
          <a:xfrm>
            <a:off x="2708798" y="32766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832D741F-A71A-4853-8A4B-81D9794DC959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 flipH="1">
            <a:off x="1622663" y="2667000"/>
            <a:ext cx="683308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32671B9F-F663-4511-BC0D-B900E956E5E1}"/>
              </a:ext>
            </a:extLst>
          </p:cNvPr>
          <p:cNvCxnSpPr>
            <a:cxnSpLocks/>
            <a:stCxn id="4" idx="4"/>
            <a:endCxn id="5" idx="7"/>
          </p:cNvCxnSpPr>
          <p:nvPr/>
        </p:nvCxnSpPr>
        <p:spPr>
          <a:xfrm flipH="1">
            <a:off x="2413734" y="1762797"/>
            <a:ext cx="786666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50966E17-81E0-4E8A-9F04-5C005D83ABE3}"/>
              </a:ext>
            </a:extLst>
          </p:cNvPr>
          <p:cNvCxnSpPr>
            <a:cxnSpLocks/>
            <a:stCxn id="4" idx="4"/>
            <a:endCxn id="6" idx="1"/>
          </p:cNvCxnSpPr>
          <p:nvPr/>
        </p:nvCxnSpPr>
        <p:spPr>
          <a:xfrm>
            <a:off x="3200400" y="1762797"/>
            <a:ext cx="685161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618D6C3A-FE58-4D46-8F8A-EFC9B3C32841}"/>
              </a:ext>
            </a:extLst>
          </p:cNvPr>
          <p:cNvCxnSpPr>
            <a:cxnSpLocks/>
            <a:stCxn id="5" idx="4"/>
            <a:endCxn id="8" idx="0"/>
          </p:cNvCxnSpPr>
          <p:nvPr/>
        </p:nvCxnSpPr>
        <p:spPr>
          <a:xfrm>
            <a:off x="2305971" y="2667000"/>
            <a:ext cx="555227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D761E7A-F0D9-428A-AC65-24C8E58260C9}"/>
              </a:ext>
            </a:extLst>
          </p:cNvPr>
          <p:cNvSpPr/>
          <p:nvPr/>
        </p:nvSpPr>
        <p:spPr>
          <a:xfrm>
            <a:off x="7006962" y="236220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080ED05-B5A8-4057-8E0C-8281DA015D6B}"/>
              </a:ext>
            </a:extLst>
          </p:cNvPr>
          <p:cNvSpPr/>
          <p:nvPr/>
        </p:nvSpPr>
        <p:spPr>
          <a:xfrm>
            <a:off x="7006962" y="3256576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60D6C56-9F07-4DD0-BE9A-6486B4A6CA2F}"/>
              </a:ext>
            </a:extLst>
          </p:cNvPr>
          <p:cNvSpPr/>
          <p:nvPr/>
        </p:nvSpPr>
        <p:spPr>
          <a:xfrm>
            <a:off x="7003524" y="4177555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DB51A05-11F9-4F0D-8F7C-3AB9357356A4}"/>
              </a:ext>
            </a:extLst>
          </p:cNvPr>
          <p:cNvSpPr/>
          <p:nvPr/>
        </p:nvSpPr>
        <p:spPr>
          <a:xfrm>
            <a:off x="7003524" y="511229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A61638E-9CAD-450E-9FDF-A446C203AC6C}"/>
              </a:ext>
            </a:extLst>
          </p:cNvPr>
          <p:cNvSpPr/>
          <p:nvPr/>
        </p:nvSpPr>
        <p:spPr>
          <a:xfrm>
            <a:off x="7003524" y="1433815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EADAF1DC-F156-416D-8174-2A5FB0E47C10}"/>
              </a:ext>
            </a:extLst>
          </p:cNvPr>
          <p:cNvGrpSpPr/>
          <p:nvPr/>
        </p:nvGrpSpPr>
        <p:grpSpPr>
          <a:xfrm>
            <a:off x="6746799" y="1086983"/>
            <a:ext cx="917838" cy="5090436"/>
            <a:chOff x="6746799" y="1086983"/>
            <a:chExt cx="917838" cy="509043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A6C11A5F-883D-434E-B1D8-C2A21838C1E3}"/>
                </a:ext>
              </a:extLst>
            </p:cNvPr>
            <p:cNvSpPr/>
            <p:nvPr/>
          </p:nvSpPr>
          <p:spPr>
            <a:xfrm>
              <a:off x="6746799" y="1086983"/>
              <a:ext cx="917838" cy="509043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D4D2847-A257-4E7B-AFCC-2358E420F71F}"/>
                </a:ext>
              </a:extLst>
            </p:cNvPr>
            <p:cNvSpPr txBox="1"/>
            <p:nvPr/>
          </p:nvSpPr>
          <p:spPr>
            <a:xfrm>
              <a:off x="6840081" y="1127497"/>
              <a:ext cx="703719" cy="15388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Restart Trail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047619B-0148-4DA7-A144-64D2A6E49B8D}"/>
              </a:ext>
            </a:extLst>
          </p:cNvPr>
          <p:cNvSpPr txBox="1"/>
          <p:nvPr/>
        </p:nvSpPr>
        <p:spPr>
          <a:xfrm>
            <a:off x="8928510" y="1127497"/>
            <a:ext cx="67165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Short Stack</a:t>
            </a: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(3 Entries 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780D6903-C529-4CB8-A21E-65DCF1575E3B}"/>
              </a:ext>
            </a:extLst>
          </p:cNvPr>
          <p:cNvSpPr/>
          <p:nvPr/>
        </p:nvSpPr>
        <p:spPr>
          <a:xfrm>
            <a:off x="8839200" y="2121813"/>
            <a:ext cx="914400" cy="33496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A0E206BA-BD6A-4821-9958-514E177251BC}"/>
              </a:ext>
            </a:extLst>
          </p:cNvPr>
          <p:cNvSpPr/>
          <p:nvPr/>
        </p:nvSpPr>
        <p:spPr>
          <a:xfrm>
            <a:off x="3289411" y="2360752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39011975-5A0E-4D62-AAE3-CA5EE3DF69D4}"/>
              </a:ext>
            </a:extLst>
          </p:cNvPr>
          <p:cNvSpPr/>
          <p:nvPr/>
        </p:nvSpPr>
        <p:spPr>
          <a:xfrm>
            <a:off x="2730330" y="2367634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F0E384E2-4220-4DC1-AFDD-4746BA8A31B1}"/>
              </a:ext>
            </a:extLst>
          </p:cNvPr>
          <p:cNvSpPr/>
          <p:nvPr/>
        </p:nvSpPr>
        <p:spPr>
          <a:xfrm>
            <a:off x="1883108" y="3276600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99064A80-B0DF-419C-AAED-7B3574FAC039}"/>
              </a:ext>
            </a:extLst>
          </p:cNvPr>
          <p:cNvSpPr/>
          <p:nvPr/>
        </p:nvSpPr>
        <p:spPr>
          <a:xfrm>
            <a:off x="2295953" y="3276600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D10AEA4E-EFB6-43D6-8F78-136DEA8E3376}"/>
              </a:ext>
            </a:extLst>
          </p:cNvPr>
          <p:cNvCxnSpPr>
            <a:cxnSpLocks/>
            <a:stCxn id="4" idx="4"/>
            <a:endCxn id="43" idx="0"/>
          </p:cNvCxnSpPr>
          <p:nvPr/>
        </p:nvCxnSpPr>
        <p:spPr>
          <a:xfrm flipH="1">
            <a:off x="2882730" y="1762797"/>
            <a:ext cx="317670" cy="6048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3083C1A6-9C5D-41D1-B84B-644D1E0A786A}"/>
              </a:ext>
            </a:extLst>
          </p:cNvPr>
          <p:cNvCxnSpPr>
            <a:cxnSpLocks/>
            <a:stCxn id="4" idx="4"/>
            <a:endCxn id="42" idx="0"/>
          </p:cNvCxnSpPr>
          <p:nvPr/>
        </p:nvCxnSpPr>
        <p:spPr>
          <a:xfrm>
            <a:off x="3200400" y="1762797"/>
            <a:ext cx="241411" cy="5979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FAABC5D2-B8B5-459B-8B90-FC18DD7AA385}"/>
              </a:ext>
            </a:extLst>
          </p:cNvPr>
          <p:cNvCxnSpPr>
            <a:cxnSpLocks/>
            <a:stCxn id="5" idx="4"/>
            <a:endCxn id="44" idx="0"/>
          </p:cNvCxnSpPr>
          <p:nvPr/>
        </p:nvCxnSpPr>
        <p:spPr>
          <a:xfrm flipH="1">
            <a:off x="2035508" y="2667000"/>
            <a:ext cx="270463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A639FC5F-F30C-4EA5-B296-88203015A642}"/>
              </a:ext>
            </a:extLst>
          </p:cNvPr>
          <p:cNvCxnSpPr>
            <a:cxnSpLocks/>
            <a:stCxn id="5" idx="4"/>
            <a:endCxn id="45" idx="0"/>
          </p:cNvCxnSpPr>
          <p:nvPr/>
        </p:nvCxnSpPr>
        <p:spPr>
          <a:xfrm>
            <a:off x="2305971" y="2667000"/>
            <a:ext cx="142382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3A5C6123-E1AB-4368-AE07-097C276DFD4D}"/>
              </a:ext>
            </a:extLst>
          </p:cNvPr>
          <p:cNvSpPr/>
          <p:nvPr/>
        </p:nvSpPr>
        <p:spPr>
          <a:xfrm>
            <a:off x="8839200" y="1457326"/>
            <a:ext cx="914400" cy="33496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C41A7A9C-F7AF-44CE-AF49-AB1221832BE4}"/>
              </a:ext>
            </a:extLst>
          </p:cNvPr>
          <p:cNvSpPr/>
          <p:nvPr/>
        </p:nvSpPr>
        <p:spPr>
          <a:xfrm>
            <a:off x="8839200" y="1790402"/>
            <a:ext cx="914400" cy="33496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70B993E0-03FC-4B23-8194-A90D0DF29BA5}"/>
              </a:ext>
            </a:extLst>
          </p:cNvPr>
          <p:cNvSpPr/>
          <p:nvPr/>
        </p:nvSpPr>
        <p:spPr>
          <a:xfrm>
            <a:off x="8839200" y="2124262"/>
            <a:ext cx="914400" cy="33496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E9CDD758-E1A7-4AA7-8193-CC8D07F75B73}"/>
              </a:ext>
            </a:extLst>
          </p:cNvPr>
          <p:cNvSpPr/>
          <p:nvPr/>
        </p:nvSpPr>
        <p:spPr>
          <a:xfrm>
            <a:off x="9626074" y="1793567"/>
            <a:ext cx="118311" cy="326114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F0CFE49C-A52F-4727-A656-3A8998BB507A}"/>
              </a:ext>
            </a:extLst>
          </p:cNvPr>
          <p:cNvSpPr/>
          <p:nvPr/>
        </p:nvSpPr>
        <p:spPr>
          <a:xfrm>
            <a:off x="8839200" y="1081765"/>
            <a:ext cx="914400" cy="13750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2F670116-B37D-47AE-97C2-79A04F7BA336}"/>
              </a:ext>
            </a:extLst>
          </p:cNvPr>
          <p:cNvSpPr txBox="1"/>
          <p:nvPr/>
        </p:nvSpPr>
        <p:spPr>
          <a:xfrm>
            <a:off x="5691487" y="3269629"/>
            <a:ext cx="928139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LEVEL = </a:t>
            </a:r>
            <a:r>
              <a:rPr lang="en-US" sz="1600" dirty="0" smtClean="0">
                <a:solidFill>
                  <a:srgbClr val="C00000"/>
                </a:solidFill>
              </a:rPr>
              <a:t>2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560EADC5-7E1C-47E4-A301-668365B6B23D}"/>
              </a:ext>
            </a:extLst>
          </p:cNvPr>
          <p:cNvSpPr/>
          <p:nvPr/>
        </p:nvSpPr>
        <p:spPr>
          <a:xfrm>
            <a:off x="1882679" y="3276600"/>
            <a:ext cx="304800" cy="304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C2A264E5-5583-40B5-A1DE-07DA88A1A2EA}"/>
              </a:ext>
            </a:extLst>
          </p:cNvPr>
          <p:cNvSpPr txBox="1"/>
          <p:nvPr/>
        </p:nvSpPr>
        <p:spPr>
          <a:xfrm>
            <a:off x="8857521" y="2573179"/>
            <a:ext cx="896079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E Popped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0FEB8AD3-7A55-4881-9ECC-75A212689433}"/>
              </a:ext>
            </a:extLst>
          </p:cNvPr>
          <p:cNvSpPr/>
          <p:nvPr/>
        </p:nvSpPr>
        <p:spPr>
          <a:xfrm>
            <a:off x="1637778" y="4177555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74863ABD-5BDC-4C49-9AB4-8C27AC893C92}"/>
              </a:ext>
            </a:extLst>
          </p:cNvPr>
          <p:cNvSpPr/>
          <p:nvPr/>
        </p:nvSpPr>
        <p:spPr>
          <a:xfrm>
            <a:off x="2868162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6DDAF861-0A6E-4EF3-A3DB-0191A70DC89E}"/>
              </a:ext>
            </a:extLst>
          </p:cNvPr>
          <p:cNvSpPr/>
          <p:nvPr/>
        </p:nvSpPr>
        <p:spPr>
          <a:xfrm>
            <a:off x="2046903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619E7114-6969-496D-A067-956E5DC0CA29}"/>
              </a:ext>
            </a:extLst>
          </p:cNvPr>
          <p:cNvSpPr/>
          <p:nvPr/>
        </p:nvSpPr>
        <p:spPr>
          <a:xfrm>
            <a:off x="2459748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xmlns="" id="{782684E1-21F9-488A-B395-7D2DBECCEA76}"/>
              </a:ext>
            </a:extLst>
          </p:cNvPr>
          <p:cNvCxnSpPr>
            <a:cxnSpLocks/>
            <a:endCxn id="75" idx="0"/>
          </p:cNvCxnSpPr>
          <p:nvPr/>
        </p:nvCxnSpPr>
        <p:spPr>
          <a:xfrm flipH="1">
            <a:off x="1790178" y="3581400"/>
            <a:ext cx="654840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xmlns="" id="{CB12BFD5-0482-48F5-AB31-0CF404B40F61}"/>
              </a:ext>
            </a:extLst>
          </p:cNvPr>
          <p:cNvCxnSpPr>
            <a:cxnSpLocks/>
            <a:endCxn id="76" idx="0"/>
          </p:cNvCxnSpPr>
          <p:nvPr/>
        </p:nvCxnSpPr>
        <p:spPr>
          <a:xfrm>
            <a:off x="2445017" y="3581400"/>
            <a:ext cx="575545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xmlns="" id="{52343A46-B033-42F7-946D-7D155ACA3E24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199303" y="3581400"/>
            <a:ext cx="245714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xmlns="" id="{CF379B13-0DDD-4D0A-9C71-28A2E040A532}"/>
              </a:ext>
            </a:extLst>
          </p:cNvPr>
          <p:cNvCxnSpPr>
            <a:cxnSpLocks/>
            <a:endCxn id="78" idx="0"/>
          </p:cNvCxnSpPr>
          <p:nvPr/>
        </p:nvCxnSpPr>
        <p:spPr>
          <a:xfrm>
            <a:off x="2445017" y="3581400"/>
            <a:ext cx="167131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006280" y="2361672"/>
            <a:ext cx="1732905" cy="334963"/>
            <a:chOff x="7006280" y="2361672"/>
            <a:chExt cx="1732905" cy="334963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13616E5D-46C9-4AEE-9FFB-0C3B134FC1B9}"/>
                </a:ext>
              </a:extLst>
            </p:cNvPr>
            <p:cNvSpPr/>
            <p:nvPr/>
          </p:nvSpPr>
          <p:spPr>
            <a:xfrm>
              <a:off x="7006280" y="2361672"/>
              <a:ext cx="381000" cy="334963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F888A69D-6313-44E5-AD22-4367F86395D2}"/>
                </a:ext>
              </a:extLst>
            </p:cNvPr>
            <p:cNvGrpSpPr/>
            <p:nvPr/>
          </p:nvGrpSpPr>
          <p:grpSpPr>
            <a:xfrm>
              <a:off x="7391400" y="2388936"/>
              <a:ext cx="1347785" cy="246221"/>
              <a:chOff x="7391400" y="2388936"/>
              <a:chExt cx="1347785" cy="246221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xmlns="" id="{7E04C5A9-E514-4E3B-B0A2-8F39F067EC97}"/>
                  </a:ext>
                </a:extLst>
              </p:cNvPr>
              <p:cNvSpPr txBox="1"/>
              <p:nvPr/>
            </p:nvSpPr>
            <p:spPr>
              <a:xfrm>
                <a:off x="7791810" y="2388936"/>
                <a:ext cx="947375" cy="246221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rgbClr val="C00000"/>
                    </a:solidFill>
                  </a:rPr>
                  <a:t>Increment</a:t>
                </a:r>
              </a:p>
            </p:txBody>
          </p: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xmlns="" id="{975ACD58-4B52-4C9F-AE9E-C95F16C57D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91400" y="2529152"/>
                <a:ext cx="381000" cy="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Group 50"/>
          <p:cNvGrpSpPr/>
          <p:nvPr/>
        </p:nvGrpSpPr>
        <p:grpSpPr>
          <a:xfrm>
            <a:off x="4578374" y="2529682"/>
            <a:ext cx="2441288" cy="894376"/>
            <a:chOff x="4583896" y="2538191"/>
            <a:chExt cx="2441288" cy="894376"/>
          </a:xfrm>
        </p:grpSpPr>
        <p:cxnSp>
          <p:nvCxnSpPr>
            <p:cNvPr id="52" name="Straight Arrow Connector 4">
              <a:extLst>
                <a:ext uri="{FF2B5EF4-FFF2-40B4-BE49-F238E27FC236}">
                  <a16:creationId xmlns:a16="http://schemas.microsoft.com/office/drawing/2014/main" xmlns="" id="{11C19DCE-894E-43FE-B07E-23F479511901}"/>
                </a:ext>
              </a:extLst>
            </p:cNvPr>
            <p:cNvCxnSpPr>
              <a:cxnSpLocks/>
              <a:stCxn id="22" idx="1"/>
              <a:endCxn id="20" idx="1"/>
            </p:cNvCxnSpPr>
            <p:nvPr/>
          </p:nvCxnSpPr>
          <p:spPr>
            <a:xfrm rot="10800000">
              <a:off x="7012484" y="2538191"/>
              <a:ext cx="12700" cy="894376"/>
            </a:xfrm>
            <a:prstGeom prst="curvedConnector3">
              <a:avLst>
                <a:gd name="adj1" fmla="val 3586039"/>
              </a:avLst>
            </a:prstGeom>
            <a:ln>
              <a:solidFill>
                <a:srgbClr val="C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E753DD50-E7F8-4970-8859-5A6560FB95F6}"/>
                </a:ext>
              </a:extLst>
            </p:cNvPr>
            <p:cNvSpPr txBox="1"/>
            <p:nvPr/>
          </p:nvSpPr>
          <p:spPr>
            <a:xfrm>
              <a:off x="4583896" y="2780998"/>
              <a:ext cx="1987724" cy="246221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Find closest level &lt; 3 </a:t>
              </a:r>
            </a:p>
          </p:txBody>
        </p: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4E697503-1E86-4E29-9FED-AC6A1CABBA97}"/>
              </a:ext>
            </a:extLst>
          </p:cNvPr>
          <p:cNvSpPr/>
          <p:nvPr/>
        </p:nvSpPr>
        <p:spPr>
          <a:xfrm>
            <a:off x="1469198" y="3272495"/>
            <a:ext cx="304800" cy="304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50201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59557 0.26319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79" y="1314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71" grpId="0" animBg="1"/>
      <p:bldP spid="74" grpId="0"/>
      <p:bldP spid="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13616E5D-46C9-4AEE-9FFB-0C3B134FC1B9}"/>
              </a:ext>
            </a:extLst>
          </p:cNvPr>
          <p:cNvSpPr/>
          <p:nvPr/>
        </p:nvSpPr>
        <p:spPr>
          <a:xfrm>
            <a:off x="6996358" y="236855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5A2EA8BC-797D-43CF-AFF1-F646C2F24838}"/>
              </a:ext>
            </a:extLst>
          </p:cNvPr>
          <p:cNvSpPr/>
          <p:nvPr/>
        </p:nvSpPr>
        <p:spPr>
          <a:xfrm>
            <a:off x="8839200" y="1787953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689057FE-96BA-4034-9625-960B217FD070}"/>
              </a:ext>
            </a:extLst>
          </p:cNvPr>
          <p:cNvSpPr/>
          <p:nvPr/>
        </p:nvSpPr>
        <p:spPr>
          <a:xfrm>
            <a:off x="8839200" y="1454877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F06616-6928-4778-B9C7-82F6D5E9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4-Wide BVH Traversal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0DB0B810-1D6E-4F91-92A1-ADAA86A26875}"/>
              </a:ext>
            </a:extLst>
          </p:cNvPr>
          <p:cNvSpPr/>
          <p:nvPr/>
        </p:nvSpPr>
        <p:spPr>
          <a:xfrm>
            <a:off x="3048000" y="1457997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78FC5AED-E970-4D5E-AF83-C08823908E95}"/>
              </a:ext>
            </a:extLst>
          </p:cNvPr>
          <p:cNvSpPr/>
          <p:nvPr/>
        </p:nvSpPr>
        <p:spPr>
          <a:xfrm>
            <a:off x="2153571" y="23622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E436B3C-6825-4EF2-B51D-EE8B934D847B}"/>
              </a:ext>
            </a:extLst>
          </p:cNvPr>
          <p:cNvSpPr/>
          <p:nvPr/>
        </p:nvSpPr>
        <p:spPr>
          <a:xfrm>
            <a:off x="3840924" y="23622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4E697503-1E86-4E29-9FED-AC6A1CABBA97}"/>
              </a:ext>
            </a:extLst>
          </p:cNvPr>
          <p:cNvSpPr/>
          <p:nvPr/>
        </p:nvSpPr>
        <p:spPr>
          <a:xfrm>
            <a:off x="1470263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FA7FF857-E899-438C-80ED-06294033425E}"/>
              </a:ext>
            </a:extLst>
          </p:cNvPr>
          <p:cNvSpPr/>
          <p:nvPr/>
        </p:nvSpPr>
        <p:spPr>
          <a:xfrm>
            <a:off x="2708798" y="32766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832D741F-A71A-4853-8A4B-81D9794DC959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 flipH="1">
            <a:off x="1622663" y="2667000"/>
            <a:ext cx="683308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32671B9F-F663-4511-BC0D-B900E956E5E1}"/>
              </a:ext>
            </a:extLst>
          </p:cNvPr>
          <p:cNvCxnSpPr>
            <a:cxnSpLocks/>
            <a:stCxn id="4" idx="4"/>
            <a:endCxn id="5" idx="7"/>
          </p:cNvCxnSpPr>
          <p:nvPr/>
        </p:nvCxnSpPr>
        <p:spPr>
          <a:xfrm flipH="1">
            <a:off x="2413734" y="1762797"/>
            <a:ext cx="786666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50966E17-81E0-4E8A-9F04-5C005D83ABE3}"/>
              </a:ext>
            </a:extLst>
          </p:cNvPr>
          <p:cNvCxnSpPr>
            <a:cxnSpLocks/>
            <a:stCxn id="4" idx="4"/>
            <a:endCxn id="6" idx="1"/>
          </p:cNvCxnSpPr>
          <p:nvPr/>
        </p:nvCxnSpPr>
        <p:spPr>
          <a:xfrm>
            <a:off x="3200400" y="1762797"/>
            <a:ext cx="685161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618D6C3A-FE58-4D46-8F8A-EFC9B3C32841}"/>
              </a:ext>
            </a:extLst>
          </p:cNvPr>
          <p:cNvCxnSpPr>
            <a:cxnSpLocks/>
            <a:stCxn id="5" idx="4"/>
            <a:endCxn id="8" idx="0"/>
          </p:cNvCxnSpPr>
          <p:nvPr/>
        </p:nvCxnSpPr>
        <p:spPr>
          <a:xfrm>
            <a:off x="2305971" y="2667000"/>
            <a:ext cx="555227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080ED05-B5A8-4057-8E0C-8281DA015D6B}"/>
              </a:ext>
            </a:extLst>
          </p:cNvPr>
          <p:cNvSpPr/>
          <p:nvPr/>
        </p:nvSpPr>
        <p:spPr>
          <a:xfrm>
            <a:off x="7006962" y="3256576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60D6C56-9F07-4DD0-BE9A-6486B4A6CA2F}"/>
              </a:ext>
            </a:extLst>
          </p:cNvPr>
          <p:cNvSpPr/>
          <p:nvPr/>
        </p:nvSpPr>
        <p:spPr>
          <a:xfrm>
            <a:off x="7003524" y="4177555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DB51A05-11F9-4F0D-8F7C-3AB9357356A4}"/>
              </a:ext>
            </a:extLst>
          </p:cNvPr>
          <p:cNvSpPr/>
          <p:nvPr/>
        </p:nvSpPr>
        <p:spPr>
          <a:xfrm>
            <a:off x="7003524" y="511229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A61638E-9CAD-450E-9FDF-A446C203AC6C}"/>
              </a:ext>
            </a:extLst>
          </p:cNvPr>
          <p:cNvSpPr/>
          <p:nvPr/>
        </p:nvSpPr>
        <p:spPr>
          <a:xfrm>
            <a:off x="7003524" y="1433815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EADAF1DC-F156-416D-8174-2A5FB0E47C10}"/>
              </a:ext>
            </a:extLst>
          </p:cNvPr>
          <p:cNvGrpSpPr/>
          <p:nvPr/>
        </p:nvGrpSpPr>
        <p:grpSpPr>
          <a:xfrm>
            <a:off x="6746799" y="1086983"/>
            <a:ext cx="917838" cy="5090436"/>
            <a:chOff x="6746799" y="1086983"/>
            <a:chExt cx="917838" cy="509043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A6C11A5F-883D-434E-B1D8-C2A21838C1E3}"/>
                </a:ext>
              </a:extLst>
            </p:cNvPr>
            <p:cNvSpPr/>
            <p:nvPr/>
          </p:nvSpPr>
          <p:spPr>
            <a:xfrm>
              <a:off x="6746799" y="1086983"/>
              <a:ext cx="917838" cy="509043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D4D2847-A257-4E7B-AFCC-2358E420F71F}"/>
                </a:ext>
              </a:extLst>
            </p:cNvPr>
            <p:cNvSpPr txBox="1"/>
            <p:nvPr/>
          </p:nvSpPr>
          <p:spPr>
            <a:xfrm>
              <a:off x="6840081" y="1127497"/>
              <a:ext cx="703719" cy="15388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Restart Trail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047619B-0148-4DA7-A144-64D2A6E49B8D}"/>
              </a:ext>
            </a:extLst>
          </p:cNvPr>
          <p:cNvSpPr txBox="1"/>
          <p:nvPr/>
        </p:nvSpPr>
        <p:spPr>
          <a:xfrm>
            <a:off x="8928510" y="1127497"/>
            <a:ext cx="67165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Short Stack</a:t>
            </a: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(3 Entries 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780D6903-C529-4CB8-A21E-65DCF1575E3B}"/>
              </a:ext>
            </a:extLst>
          </p:cNvPr>
          <p:cNvSpPr/>
          <p:nvPr/>
        </p:nvSpPr>
        <p:spPr>
          <a:xfrm>
            <a:off x="8839200" y="2121813"/>
            <a:ext cx="914400" cy="33496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A0E206BA-BD6A-4821-9958-514E177251BC}"/>
              </a:ext>
            </a:extLst>
          </p:cNvPr>
          <p:cNvSpPr/>
          <p:nvPr/>
        </p:nvSpPr>
        <p:spPr>
          <a:xfrm>
            <a:off x="3289411" y="2360752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39011975-5A0E-4D62-AAE3-CA5EE3DF69D4}"/>
              </a:ext>
            </a:extLst>
          </p:cNvPr>
          <p:cNvSpPr/>
          <p:nvPr/>
        </p:nvSpPr>
        <p:spPr>
          <a:xfrm>
            <a:off x="2730330" y="2367634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F0E384E2-4220-4DC1-AFDD-4746BA8A31B1}"/>
              </a:ext>
            </a:extLst>
          </p:cNvPr>
          <p:cNvSpPr/>
          <p:nvPr/>
        </p:nvSpPr>
        <p:spPr>
          <a:xfrm>
            <a:off x="1883108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99064A80-B0DF-419C-AAED-7B3574FAC039}"/>
              </a:ext>
            </a:extLst>
          </p:cNvPr>
          <p:cNvSpPr/>
          <p:nvPr/>
        </p:nvSpPr>
        <p:spPr>
          <a:xfrm>
            <a:off x="2295953" y="3276600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D10AEA4E-EFB6-43D6-8F78-136DEA8E3376}"/>
              </a:ext>
            </a:extLst>
          </p:cNvPr>
          <p:cNvCxnSpPr>
            <a:cxnSpLocks/>
            <a:stCxn id="4" idx="4"/>
            <a:endCxn id="43" idx="0"/>
          </p:cNvCxnSpPr>
          <p:nvPr/>
        </p:nvCxnSpPr>
        <p:spPr>
          <a:xfrm flipH="1">
            <a:off x="2882730" y="1762797"/>
            <a:ext cx="317670" cy="6048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3083C1A6-9C5D-41D1-B84B-644D1E0A786A}"/>
              </a:ext>
            </a:extLst>
          </p:cNvPr>
          <p:cNvCxnSpPr>
            <a:cxnSpLocks/>
            <a:stCxn id="4" idx="4"/>
            <a:endCxn id="42" idx="0"/>
          </p:cNvCxnSpPr>
          <p:nvPr/>
        </p:nvCxnSpPr>
        <p:spPr>
          <a:xfrm>
            <a:off x="3200400" y="1762797"/>
            <a:ext cx="241411" cy="5979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FAABC5D2-B8B5-459B-8B90-FC18DD7AA385}"/>
              </a:ext>
            </a:extLst>
          </p:cNvPr>
          <p:cNvCxnSpPr>
            <a:cxnSpLocks/>
            <a:stCxn id="5" idx="4"/>
            <a:endCxn id="44" idx="0"/>
          </p:cNvCxnSpPr>
          <p:nvPr/>
        </p:nvCxnSpPr>
        <p:spPr>
          <a:xfrm flipH="1">
            <a:off x="2035508" y="2667000"/>
            <a:ext cx="270463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A639FC5F-F30C-4EA5-B296-88203015A642}"/>
              </a:ext>
            </a:extLst>
          </p:cNvPr>
          <p:cNvCxnSpPr>
            <a:cxnSpLocks/>
            <a:stCxn id="5" idx="4"/>
            <a:endCxn id="45" idx="0"/>
          </p:cNvCxnSpPr>
          <p:nvPr/>
        </p:nvCxnSpPr>
        <p:spPr>
          <a:xfrm>
            <a:off x="2305971" y="2667000"/>
            <a:ext cx="142382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70B993E0-03FC-4B23-8194-A90D0DF29BA5}"/>
              </a:ext>
            </a:extLst>
          </p:cNvPr>
          <p:cNvSpPr/>
          <p:nvPr/>
        </p:nvSpPr>
        <p:spPr>
          <a:xfrm>
            <a:off x="8839200" y="2124262"/>
            <a:ext cx="914400" cy="33496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0248B12-4691-4988-BE97-BFBEC1BA8D7B}"/>
              </a:ext>
            </a:extLst>
          </p:cNvPr>
          <p:cNvGrpSpPr/>
          <p:nvPr/>
        </p:nvGrpSpPr>
        <p:grpSpPr>
          <a:xfrm>
            <a:off x="8839200" y="1790402"/>
            <a:ext cx="914400" cy="334963"/>
            <a:chOff x="8839200" y="1790402"/>
            <a:chExt cx="914400" cy="334963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C41A7A9C-F7AF-44CE-AF49-AB1221832BE4}"/>
                </a:ext>
              </a:extLst>
            </p:cNvPr>
            <p:cNvSpPr/>
            <p:nvPr/>
          </p:nvSpPr>
          <p:spPr>
            <a:xfrm>
              <a:off x="8839200" y="1790402"/>
              <a:ext cx="914400" cy="334963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E9CDD758-E1A7-4AA7-8193-CC8D07F75B73}"/>
                </a:ext>
              </a:extLst>
            </p:cNvPr>
            <p:cNvSpPr/>
            <p:nvPr/>
          </p:nvSpPr>
          <p:spPr>
            <a:xfrm>
              <a:off x="9626074" y="1793567"/>
              <a:ext cx="118311" cy="32611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F0CFE49C-A52F-4727-A656-3A8998BB507A}"/>
              </a:ext>
            </a:extLst>
          </p:cNvPr>
          <p:cNvSpPr/>
          <p:nvPr/>
        </p:nvSpPr>
        <p:spPr>
          <a:xfrm>
            <a:off x="8839200" y="1081765"/>
            <a:ext cx="914400" cy="13750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2F670116-B37D-47AE-97C2-79A04F7BA336}"/>
              </a:ext>
            </a:extLst>
          </p:cNvPr>
          <p:cNvSpPr txBox="1"/>
          <p:nvPr/>
        </p:nvSpPr>
        <p:spPr>
          <a:xfrm>
            <a:off x="5735164" y="3269629"/>
            <a:ext cx="928139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LEVEL = </a:t>
            </a:r>
            <a:r>
              <a:rPr lang="en-US" sz="1600" dirty="0" smtClean="0">
                <a:solidFill>
                  <a:srgbClr val="C00000"/>
                </a:solidFill>
              </a:rPr>
              <a:t>2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1B652D22-AB1E-4712-B702-2879FB5611ED}"/>
              </a:ext>
            </a:extLst>
          </p:cNvPr>
          <p:cNvSpPr/>
          <p:nvPr/>
        </p:nvSpPr>
        <p:spPr>
          <a:xfrm>
            <a:off x="2295524" y="3276600"/>
            <a:ext cx="304800" cy="304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5AA62D2B-257A-468B-A0E5-51638163AAB5}"/>
              </a:ext>
            </a:extLst>
          </p:cNvPr>
          <p:cNvSpPr/>
          <p:nvPr/>
        </p:nvSpPr>
        <p:spPr>
          <a:xfrm>
            <a:off x="1637778" y="4177555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C7BDE14A-06D3-4120-9B2F-DB069CE83F02}"/>
              </a:ext>
            </a:extLst>
          </p:cNvPr>
          <p:cNvSpPr/>
          <p:nvPr/>
        </p:nvSpPr>
        <p:spPr>
          <a:xfrm>
            <a:off x="2868162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71A8D258-B5A2-46A1-8A8D-55C59943F743}"/>
              </a:ext>
            </a:extLst>
          </p:cNvPr>
          <p:cNvSpPr/>
          <p:nvPr/>
        </p:nvSpPr>
        <p:spPr>
          <a:xfrm>
            <a:off x="2046903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CE2657B7-9A43-4DFF-9B8A-AB8FBC92EC23}"/>
              </a:ext>
            </a:extLst>
          </p:cNvPr>
          <p:cNvSpPr/>
          <p:nvPr/>
        </p:nvSpPr>
        <p:spPr>
          <a:xfrm>
            <a:off x="2459748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8D51A061-9EC6-46A9-AFAC-7AFD1EE4F0E0}"/>
              </a:ext>
            </a:extLst>
          </p:cNvPr>
          <p:cNvCxnSpPr>
            <a:cxnSpLocks/>
            <a:endCxn id="51" idx="0"/>
          </p:cNvCxnSpPr>
          <p:nvPr/>
        </p:nvCxnSpPr>
        <p:spPr>
          <a:xfrm flipH="1">
            <a:off x="1790178" y="3581400"/>
            <a:ext cx="654840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7FD231C2-1AC8-44C8-8F6B-132A292B6145}"/>
              </a:ext>
            </a:extLst>
          </p:cNvPr>
          <p:cNvCxnSpPr>
            <a:cxnSpLocks/>
            <a:endCxn id="52" idx="0"/>
          </p:cNvCxnSpPr>
          <p:nvPr/>
        </p:nvCxnSpPr>
        <p:spPr>
          <a:xfrm>
            <a:off x="2445017" y="3581400"/>
            <a:ext cx="575545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xmlns="" id="{B123A223-F5C7-4DE8-8276-D871A362AD18}"/>
              </a:ext>
            </a:extLst>
          </p:cNvPr>
          <p:cNvCxnSpPr>
            <a:cxnSpLocks/>
            <a:endCxn id="53" idx="0"/>
          </p:cNvCxnSpPr>
          <p:nvPr/>
        </p:nvCxnSpPr>
        <p:spPr>
          <a:xfrm flipH="1">
            <a:off x="2199303" y="3581400"/>
            <a:ext cx="245714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xmlns="" id="{47F93469-0CAB-4551-822C-EAB8F81D174D}"/>
              </a:ext>
            </a:extLst>
          </p:cNvPr>
          <p:cNvCxnSpPr>
            <a:cxnSpLocks/>
            <a:endCxn id="54" idx="0"/>
          </p:cNvCxnSpPr>
          <p:nvPr/>
        </p:nvCxnSpPr>
        <p:spPr>
          <a:xfrm>
            <a:off x="2445017" y="3581400"/>
            <a:ext cx="167131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7006280" y="2361672"/>
            <a:ext cx="1614283" cy="519707"/>
            <a:chOff x="7006280" y="2361672"/>
            <a:chExt cx="1614283" cy="519707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E1560634-66A6-4C4E-A849-FBB833A4D435}"/>
                </a:ext>
              </a:extLst>
            </p:cNvPr>
            <p:cNvSpPr/>
            <p:nvPr/>
          </p:nvSpPr>
          <p:spPr>
            <a:xfrm>
              <a:off x="7006280" y="2361672"/>
              <a:ext cx="381000" cy="334963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EFD0E640-F12F-4809-8A76-00FC8407B845}"/>
                </a:ext>
              </a:extLst>
            </p:cNvPr>
            <p:cNvGrpSpPr/>
            <p:nvPr/>
          </p:nvGrpSpPr>
          <p:grpSpPr>
            <a:xfrm>
              <a:off x="7391400" y="2388936"/>
              <a:ext cx="1229163" cy="492443"/>
              <a:chOff x="7391400" y="2388936"/>
              <a:chExt cx="1229163" cy="492443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2A11B1F7-1B42-4117-AEC2-BE59B5669411}"/>
                  </a:ext>
                </a:extLst>
              </p:cNvPr>
              <p:cNvSpPr txBox="1"/>
              <p:nvPr/>
            </p:nvSpPr>
            <p:spPr>
              <a:xfrm>
                <a:off x="7791810" y="2388936"/>
                <a:ext cx="828753" cy="492443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rgbClr val="C00000"/>
                    </a:solidFill>
                  </a:rPr>
                  <a:t>Set to 3</a:t>
                </a:r>
              </a:p>
              <a:p>
                <a:r>
                  <a:rPr lang="en-US" sz="1600" dirty="0">
                    <a:solidFill>
                      <a:srgbClr val="C00000"/>
                    </a:solidFill>
                  </a:rPr>
                  <a:t>last child</a:t>
                </a:r>
              </a:p>
            </p:txBody>
          </p: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xmlns="" id="{22B47ED7-7CE0-420A-B3C3-3E55CE4B4A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91400" y="2529152"/>
                <a:ext cx="381000" cy="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4E5741F3-EB76-429E-A495-76A2B03A452C}"/>
              </a:ext>
            </a:extLst>
          </p:cNvPr>
          <p:cNvSpPr txBox="1"/>
          <p:nvPr/>
        </p:nvSpPr>
        <p:spPr>
          <a:xfrm>
            <a:off x="8857521" y="2573179"/>
            <a:ext cx="891270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F Popped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565750" y="2536032"/>
            <a:ext cx="2441212" cy="888026"/>
            <a:chOff x="4565750" y="2536032"/>
            <a:chExt cx="2441212" cy="888026"/>
          </a:xfrm>
        </p:grpSpPr>
        <p:cxnSp>
          <p:nvCxnSpPr>
            <p:cNvPr id="57" name="Straight Arrow Connector 4">
              <a:extLst>
                <a:ext uri="{FF2B5EF4-FFF2-40B4-BE49-F238E27FC236}">
                  <a16:creationId xmlns:a16="http://schemas.microsoft.com/office/drawing/2014/main" xmlns="" id="{11C19DCE-894E-43FE-B07E-23F479511901}"/>
                </a:ext>
              </a:extLst>
            </p:cNvPr>
            <p:cNvCxnSpPr>
              <a:cxnSpLocks/>
              <a:stCxn id="22" idx="1"/>
              <a:endCxn id="67" idx="1"/>
            </p:cNvCxnSpPr>
            <p:nvPr/>
          </p:nvCxnSpPr>
          <p:spPr>
            <a:xfrm rot="10800000">
              <a:off x="6996358" y="2536032"/>
              <a:ext cx="10604" cy="888026"/>
            </a:xfrm>
            <a:prstGeom prst="curvedConnector3">
              <a:avLst>
                <a:gd name="adj1" fmla="val 4328018"/>
              </a:avLst>
            </a:prstGeom>
            <a:ln>
              <a:solidFill>
                <a:srgbClr val="C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E753DD50-E7F8-4970-8859-5A6560FB95F6}"/>
                </a:ext>
              </a:extLst>
            </p:cNvPr>
            <p:cNvSpPr txBox="1"/>
            <p:nvPr/>
          </p:nvSpPr>
          <p:spPr>
            <a:xfrm>
              <a:off x="4565750" y="2729749"/>
              <a:ext cx="1987724" cy="246221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Find closest level &lt; 3 </a:t>
              </a: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F0E384E2-4220-4DC1-AFDD-4746BA8A31B1}"/>
              </a:ext>
            </a:extLst>
          </p:cNvPr>
          <p:cNvSpPr/>
          <p:nvPr/>
        </p:nvSpPr>
        <p:spPr>
          <a:xfrm>
            <a:off x="1880142" y="3277402"/>
            <a:ext cx="304800" cy="304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90308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56081 0.2145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47" y="1071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90" grpId="0"/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5A2EA8BC-797D-43CF-AFF1-F646C2F24838}"/>
              </a:ext>
            </a:extLst>
          </p:cNvPr>
          <p:cNvSpPr/>
          <p:nvPr/>
        </p:nvSpPr>
        <p:spPr>
          <a:xfrm>
            <a:off x="8839200" y="1787953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689057FE-96BA-4034-9625-960B217FD070}"/>
              </a:ext>
            </a:extLst>
          </p:cNvPr>
          <p:cNvSpPr/>
          <p:nvPr/>
        </p:nvSpPr>
        <p:spPr>
          <a:xfrm>
            <a:off x="8839200" y="1454877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F06616-6928-4778-B9C7-82F6D5E9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4-Wide BVH Traversal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0DB0B810-1D6E-4F91-92A1-ADAA86A26875}"/>
              </a:ext>
            </a:extLst>
          </p:cNvPr>
          <p:cNvSpPr/>
          <p:nvPr/>
        </p:nvSpPr>
        <p:spPr>
          <a:xfrm>
            <a:off x="3048000" y="1457997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78FC5AED-E970-4D5E-AF83-C08823908E95}"/>
              </a:ext>
            </a:extLst>
          </p:cNvPr>
          <p:cNvSpPr/>
          <p:nvPr/>
        </p:nvSpPr>
        <p:spPr>
          <a:xfrm>
            <a:off x="2153571" y="23622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E436B3C-6825-4EF2-B51D-EE8B934D847B}"/>
              </a:ext>
            </a:extLst>
          </p:cNvPr>
          <p:cNvSpPr/>
          <p:nvPr/>
        </p:nvSpPr>
        <p:spPr>
          <a:xfrm>
            <a:off x="3840924" y="23622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4E697503-1E86-4E29-9FED-AC6A1CABBA97}"/>
              </a:ext>
            </a:extLst>
          </p:cNvPr>
          <p:cNvSpPr/>
          <p:nvPr/>
        </p:nvSpPr>
        <p:spPr>
          <a:xfrm>
            <a:off x="1470263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FA7FF857-E899-438C-80ED-06294033425E}"/>
              </a:ext>
            </a:extLst>
          </p:cNvPr>
          <p:cNvSpPr/>
          <p:nvPr/>
        </p:nvSpPr>
        <p:spPr>
          <a:xfrm>
            <a:off x="2708798" y="32766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832D741F-A71A-4853-8A4B-81D9794DC959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 flipH="1">
            <a:off x="1622663" y="2667000"/>
            <a:ext cx="683308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32671B9F-F663-4511-BC0D-B900E956E5E1}"/>
              </a:ext>
            </a:extLst>
          </p:cNvPr>
          <p:cNvCxnSpPr>
            <a:cxnSpLocks/>
            <a:stCxn id="4" idx="4"/>
            <a:endCxn id="5" idx="7"/>
          </p:cNvCxnSpPr>
          <p:nvPr/>
        </p:nvCxnSpPr>
        <p:spPr>
          <a:xfrm flipH="1">
            <a:off x="2413734" y="1762797"/>
            <a:ext cx="786666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50966E17-81E0-4E8A-9F04-5C005D83ABE3}"/>
              </a:ext>
            </a:extLst>
          </p:cNvPr>
          <p:cNvCxnSpPr>
            <a:cxnSpLocks/>
            <a:stCxn id="4" idx="4"/>
            <a:endCxn id="6" idx="1"/>
          </p:cNvCxnSpPr>
          <p:nvPr/>
        </p:nvCxnSpPr>
        <p:spPr>
          <a:xfrm>
            <a:off x="3200400" y="1762797"/>
            <a:ext cx="685161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618D6C3A-FE58-4D46-8F8A-EFC9B3C32841}"/>
              </a:ext>
            </a:extLst>
          </p:cNvPr>
          <p:cNvCxnSpPr>
            <a:cxnSpLocks/>
            <a:stCxn id="5" idx="4"/>
            <a:endCxn id="8" idx="0"/>
          </p:cNvCxnSpPr>
          <p:nvPr/>
        </p:nvCxnSpPr>
        <p:spPr>
          <a:xfrm>
            <a:off x="2305971" y="2667000"/>
            <a:ext cx="555227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D761E7A-F0D9-428A-AC65-24C8E58260C9}"/>
              </a:ext>
            </a:extLst>
          </p:cNvPr>
          <p:cNvSpPr/>
          <p:nvPr/>
        </p:nvSpPr>
        <p:spPr>
          <a:xfrm>
            <a:off x="7006962" y="2362200"/>
            <a:ext cx="381000" cy="33496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080ED05-B5A8-4057-8E0C-8281DA015D6B}"/>
              </a:ext>
            </a:extLst>
          </p:cNvPr>
          <p:cNvSpPr/>
          <p:nvPr/>
        </p:nvSpPr>
        <p:spPr>
          <a:xfrm>
            <a:off x="7006962" y="3256576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60D6C56-9F07-4DD0-BE9A-6486B4A6CA2F}"/>
              </a:ext>
            </a:extLst>
          </p:cNvPr>
          <p:cNvSpPr/>
          <p:nvPr/>
        </p:nvSpPr>
        <p:spPr>
          <a:xfrm>
            <a:off x="7003524" y="4177555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DB51A05-11F9-4F0D-8F7C-3AB9357356A4}"/>
              </a:ext>
            </a:extLst>
          </p:cNvPr>
          <p:cNvSpPr/>
          <p:nvPr/>
        </p:nvSpPr>
        <p:spPr>
          <a:xfrm>
            <a:off x="7003524" y="511229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A61638E-9CAD-450E-9FDF-A446C203AC6C}"/>
              </a:ext>
            </a:extLst>
          </p:cNvPr>
          <p:cNvSpPr/>
          <p:nvPr/>
        </p:nvSpPr>
        <p:spPr>
          <a:xfrm>
            <a:off x="7003524" y="1433815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EADAF1DC-F156-416D-8174-2A5FB0E47C10}"/>
              </a:ext>
            </a:extLst>
          </p:cNvPr>
          <p:cNvGrpSpPr/>
          <p:nvPr/>
        </p:nvGrpSpPr>
        <p:grpSpPr>
          <a:xfrm>
            <a:off x="6746799" y="1086983"/>
            <a:ext cx="917838" cy="5090436"/>
            <a:chOff x="6746799" y="1086983"/>
            <a:chExt cx="917838" cy="509043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A6C11A5F-883D-434E-B1D8-C2A21838C1E3}"/>
                </a:ext>
              </a:extLst>
            </p:cNvPr>
            <p:cNvSpPr/>
            <p:nvPr/>
          </p:nvSpPr>
          <p:spPr>
            <a:xfrm>
              <a:off x="6746799" y="1086983"/>
              <a:ext cx="917838" cy="509043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D4D2847-A257-4E7B-AFCC-2358E420F71F}"/>
                </a:ext>
              </a:extLst>
            </p:cNvPr>
            <p:cNvSpPr txBox="1"/>
            <p:nvPr/>
          </p:nvSpPr>
          <p:spPr>
            <a:xfrm>
              <a:off x="6840081" y="1127497"/>
              <a:ext cx="703719" cy="15388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Restart Trail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047619B-0148-4DA7-A144-64D2A6E49B8D}"/>
              </a:ext>
            </a:extLst>
          </p:cNvPr>
          <p:cNvSpPr txBox="1"/>
          <p:nvPr/>
        </p:nvSpPr>
        <p:spPr>
          <a:xfrm>
            <a:off x="8928510" y="1127497"/>
            <a:ext cx="67165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Short Stack</a:t>
            </a: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(3 Entries 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780D6903-C529-4CB8-A21E-65DCF1575E3B}"/>
              </a:ext>
            </a:extLst>
          </p:cNvPr>
          <p:cNvSpPr/>
          <p:nvPr/>
        </p:nvSpPr>
        <p:spPr>
          <a:xfrm>
            <a:off x="8839200" y="2121813"/>
            <a:ext cx="914400" cy="33496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A0E206BA-BD6A-4821-9958-514E177251BC}"/>
              </a:ext>
            </a:extLst>
          </p:cNvPr>
          <p:cNvSpPr/>
          <p:nvPr/>
        </p:nvSpPr>
        <p:spPr>
          <a:xfrm>
            <a:off x="3289411" y="2360752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39011975-5A0E-4D62-AAE3-CA5EE3DF69D4}"/>
              </a:ext>
            </a:extLst>
          </p:cNvPr>
          <p:cNvSpPr/>
          <p:nvPr/>
        </p:nvSpPr>
        <p:spPr>
          <a:xfrm>
            <a:off x="2730330" y="2367634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F0E384E2-4220-4DC1-AFDD-4746BA8A31B1}"/>
              </a:ext>
            </a:extLst>
          </p:cNvPr>
          <p:cNvSpPr/>
          <p:nvPr/>
        </p:nvSpPr>
        <p:spPr>
          <a:xfrm>
            <a:off x="1883108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99064A80-B0DF-419C-AAED-7B3574FAC039}"/>
              </a:ext>
            </a:extLst>
          </p:cNvPr>
          <p:cNvSpPr/>
          <p:nvPr/>
        </p:nvSpPr>
        <p:spPr>
          <a:xfrm>
            <a:off x="2295953" y="3276600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D10AEA4E-EFB6-43D6-8F78-136DEA8E3376}"/>
              </a:ext>
            </a:extLst>
          </p:cNvPr>
          <p:cNvCxnSpPr>
            <a:cxnSpLocks/>
            <a:stCxn id="4" idx="4"/>
            <a:endCxn id="43" idx="0"/>
          </p:cNvCxnSpPr>
          <p:nvPr/>
        </p:nvCxnSpPr>
        <p:spPr>
          <a:xfrm flipH="1">
            <a:off x="2882730" y="1762797"/>
            <a:ext cx="317670" cy="6048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3083C1A6-9C5D-41D1-B84B-644D1E0A786A}"/>
              </a:ext>
            </a:extLst>
          </p:cNvPr>
          <p:cNvCxnSpPr>
            <a:cxnSpLocks/>
            <a:stCxn id="4" idx="4"/>
            <a:endCxn id="42" idx="0"/>
          </p:cNvCxnSpPr>
          <p:nvPr/>
        </p:nvCxnSpPr>
        <p:spPr>
          <a:xfrm>
            <a:off x="3200400" y="1762797"/>
            <a:ext cx="241411" cy="5979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FAABC5D2-B8B5-459B-8B90-FC18DD7AA385}"/>
              </a:ext>
            </a:extLst>
          </p:cNvPr>
          <p:cNvCxnSpPr>
            <a:cxnSpLocks/>
            <a:stCxn id="5" idx="4"/>
            <a:endCxn id="44" idx="0"/>
          </p:cNvCxnSpPr>
          <p:nvPr/>
        </p:nvCxnSpPr>
        <p:spPr>
          <a:xfrm flipH="1">
            <a:off x="2035508" y="2667000"/>
            <a:ext cx="270463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A639FC5F-F30C-4EA5-B296-88203015A642}"/>
              </a:ext>
            </a:extLst>
          </p:cNvPr>
          <p:cNvCxnSpPr>
            <a:cxnSpLocks/>
            <a:stCxn id="5" idx="4"/>
            <a:endCxn id="45" idx="0"/>
          </p:cNvCxnSpPr>
          <p:nvPr/>
        </p:nvCxnSpPr>
        <p:spPr>
          <a:xfrm>
            <a:off x="2305971" y="2667000"/>
            <a:ext cx="142382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70B993E0-03FC-4B23-8194-A90D0DF29BA5}"/>
              </a:ext>
            </a:extLst>
          </p:cNvPr>
          <p:cNvSpPr/>
          <p:nvPr/>
        </p:nvSpPr>
        <p:spPr>
          <a:xfrm>
            <a:off x="8839200" y="2124262"/>
            <a:ext cx="914400" cy="33496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F0CFE49C-A52F-4727-A656-3A8998BB507A}"/>
              </a:ext>
            </a:extLst>
          </p:cNvPr>
          <p:cNvSpPr/>
          <p:nvPr/>
        </p:nvSpPr>
        <p:spPr>
          <a:xfrm>
            <a:off x="8839200" y="1081765"/>
            <a:ext cx="914400" cy="13750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2F670116-B37D-47AE-97C2-79A04F7BA336}"/>
              </a:ext>
            </a:extLst>
          </p:cNvPr>
          <p:cNvSpPr txBox="1"/>
          <p:nvPr/>
        </p:nvSpPr>
        <p:spPr>
          <a:xfrm>
            <a:off x="5745702" y="4177555"/>
            <a:ext cx="928139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LEVEL = </a:t>
            </a:r>
            <a:r>
              <a:rPr lang="en-US" sz="1600" dirty="0" smtClean="0">
                <a:solidFill>
                  <a:srgbClr val="C00000"/>
                </a:solidFill>
              </a:rPr>
              <a:t>3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1B652D22-AB1E-4712-B702-2879FB5611ED}"/>
              </a:ext>
            </a:extLst>
          </p:cNvPr>
          <p:cNvSpPr/>
          <p:nvPr/>
        </p:nvSpPr>
        <p:spPr>
          <a:xfrm>
            <a:off x="2295524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0A59AFFF-04E2-4C21-B2F9-85D0A3D66C08}"/>
              </a:ext>
            </a:extLst>
          </p:cNvPr>
          <p:cNvSpPr/>
          <p:nvPr/>
        </p:nvSpPr>
        <p:spPr>
          <a:xfrm>
            <a:off x="2868162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EA03D4E3-BD42-4C59-B565-0412C3825099}"/>
              </a:ext>
            </a:extLst>
          </p:cNvPr>
          <p:cNvSpPr/>
          <p:nvPr/>
        </p:nvSpPr>
        <p:spPr>
          <a:xfrm>
            <a:off x="2046903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D163A3A5-C9E7-493F-B6F9-84CC7454E6AA}"/>
              </a:ext>
            </a:extLst>
          </p:cNvPr>
          <p:cNvSpPr/>
          <p:nvPr/>
        </p:nvSpPr>
        <p:spPr>
          <a:xfrm>
            <a:off x="2459748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xmlns="" id="{AA882B29-1A23-406C-9CC4-0A6B954E6706}"/>
              </a:ext>
            </a:extLst>
          </p:cNvPr>
          <p:cNvCxnSpPr>
            <a:cxnSpLocks/>
            <a:stCxn id="48" idx="4"/>
            <a:endCxn id="46" idx="0"/>
          </p:cNvCxnSpPr>
          <p:nvPr/>
        </p:nvCxnSpPr>
        <p:spPr>
          <a:xfrm flipH="1">
            <a:off x="1790178" y="3581400"/>
            <a:ext cx="657746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xmlns="" id="{A695BCE4-A9AF-4252-AABF-AC3F372EFFB1}"/>
              </a:ext>
            </a:extLst>
          </p:cNvPr>
          <p:cNvCxnSpPr>
            <a:cxnSpLocks/>
            <a:endCxn id="62" idx="0"/>
          </p:cNvCxnSpPr>
          <p:nvPr/>
        </p:nvCxnSpPr>
        <p:spPr>
          <a:xfrm>
            <a:off x="2445017" y="3581400"/>
            <a:ext cx="575545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xmlns="" id="{6DEDAB51-5522-40DE-8F62-E332885774CA}"/>
              </a:ext>
            </a:extLst>
          </p:cNvPr>
          <p:cNvCxnSpPr>
            <a:cxnSpLocks/>
            <a:endCxn id="63" idx="0"/>
          </p:cNvCxnSpPr>
          <p:nvPr/>
        </p:nvCxnSpPr>
        <p:spPr>
          <a:xfrm flipH="1">
            <a:off x="2199303" y="3581400"/>
            <a:ext cx="245714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xmlns="" id="{7389A187-85B2-498A-93EB-A1C7E7F6C6F7}"/>
              </a:ext>
            </a:extLst>
          </p:cNvPr>
          <p:cNvCxnSpPr>
            <a:cxnSpLocks/>
            <a:endCxn id="64" idx="0"/>
          </p:cNvCxnSpPr>
          <p:nvPr/>
        </p:nvCxnSpPr>
        <p:spPr>
          <a:xfrm>
            <a:off x="2445017" y="3581400"/>
            <a:ext cx="167131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F958AB47-2290-4BA2-A6D9-7429AD81FDBD}"/>
              </a:ext>
            </a:extLst>
          </p:cNvPr>
          <p:cNvSpPr/>
          <p:nvPr/>
        </p:nvSpPr>
        <p:spPr>
          <a:xfrm>
            <a:off x="1637778" y="4177555"/>
            <a:ext cx="304800" cy="304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7017641" y="3246764"/>
            <a:ext cx="1614283" cy="519707"/>
            <a:chOff x="7006280" y="2361672"/>
            <a:chExt cx="1614283" cy="51970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E1560634-66A6-4C4E-A849-FBB833A4D435}"/>
                </a:ext>
              </a:extLst>
            </p:cNvPr>
            <p:cNvSpPr/>
            <p:nvPr/>
          </p:nvSpPr>
          <p:spPr>
            <a:xfrm>
              <a:off x="7006280" y="2361672"/>
              <a:ext cx="381000" cy="334963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EFD0E640-F12F-4809-8A76-00FC8407B845}"/>
                </a:ext>
              </a:extLst>
            </p:cNvPr>
            <p:cNvGrpSpPr/>
            <p:nvPr/>
          </p:nvGrpSpPr>
          <p:grpSpPr>
            <a:xfrm>
              <a:off x="7391400" y="2388936"/>
              <a:ext cx="1229163" cy="492443"/>
              <a:chOff x="7391400" y="2388936"/>
              <a:chExt cx="1229163" cy="492443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2A11B1F7-1B42-4117-AEC2-BE59B5669411}"/>
                  </a:ext>
                </a:extLst>
              </p:cNvPr>
              <p:cNvSpPr txBox="1"/>
              <p:nvPr/>
            </p:nvSpPr>
            <p:spPr>
              <a:xfrm>
                <a:off x="7791810" y="2388936"/>
                <a:ext cx="828753" cy="492443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rgbClr val="C00000"/>
                    </a:solidFill>
                  </a:rPr>
                  <a:t>Set to 3</a:t>
                </a:r>
              </a:p>
              <a:p>
                <a:r>
                  <a:rPr lang="en-US" sz="1600" dirty="0">
                    <a:solidFill>
                      <a:srgbClr val="C00000"/>
                    </a:solidFill>
                  </a:rPr>
                  <a:t>last child</a:t>
                </a:r>
              </a:p>
            </p:txBody>
          </p: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xmlns="" id="{22B47ED7-7CE0-420A-B3C3-3E55CE4B4A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91400" y="2529152"/>
                <a:ext cx="381000" cy="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7389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F06616-6928-4778-B9C7-82F6D5E9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4-Wide BVH Traversal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0DB0B810-1D6E-4F91-92A1-ADAA86A26875}"/>
              </a:ext>
            </a:extLst>
          </p:cNvPr>
          <p:cNvSpPr/>
          <p:nvPr/>
        </p:nvSpPr>
        <p:spPr>
          <a:xfrm>
            <a:off x="3048000" y="1457997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78FC5AED-E970-4D5E-AF83-C08823908E95}"/>
              </a:ext>
            </a:extLst>
          </p:cNvPr>
          <p:cNvSpPr/>
          <p:nvPr/>
        </p:nvSpPr>
        <p:spPr>
          <a:xfrm>
            <a:off x="2153571" y="23622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E436B3C-6825-4EF2-B51D-EE8B934D847B}"/>
              </a:ext>
            </a:extLst>
          </p:cNvPr>
          <p:cNvSpPr/>
          <p:nvPr/>
        </p:nvSpPr>
        <p:spPr>
          <a:xfrm>
            <a:off x="3840924" y="23622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4E697503-1E86-4E29-9FED-AC6A1CABBA97}"/>
              </a:ext>
            </a:extLst>
          </p:cNvPr>
          <p:cNvSpPr/>
          <p:nvPr/>
        </p:nvSpPr>
        <p:spPr>
          <a:xfrm>
            <a:off x="1470263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FA7FF857-E899-438C-80ED-06294033425E}"/>
              </a:ext>
            </a:extLst>
          </p:cNvPr>
          <p:cNvSpPr/>
          <p:nvPr/>
        </p:nvSpPr>
        <p:spPr>
          <a:xfrm>
            <a:off x="2708798" y="32766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832D741F-A71A-4853-8A4B-81D9794DC959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 flipH="1">
            <a:off x="1622663" y="2667000"/>
            <a:ext cx="683308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32671B9F-F663-4511-BC0D-B900E956E5E1}"/>
              </a:ext>
            </a:extLst>
          </p:cNvPr>
          <p:cNvCxnSpPr>
            <a:cxnSpLocks/>
            <a:stCxn id="4" idx="4"/>
            <a:endCxn id="5" idx="7"/>
          </p:cNvCxnSpPr>
          <p:nvPr/>
        </p:nvCxnSpPr>
        <p:spPr>
          <a:xfrm flipH="1">
            <a:off x="2413734" y="1762797"/>
            <a:ext cx="786666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50966E17-81E0-4E8A-9F04-5C005D83ABE3}"/>
              </a:ext>
            </a:extLst>
          </p:cNvPr>
          <p:cNvCxnSpPr>
            <a:cxnSpLocks/>
            <a:stCxn id="4" idx="4"/>
            <a:endCxn id="6" idx="1"/>
          </p:cNvCxnSpPr>
          <p:nvPr/>
        </p:nvCxnSpPr>
        <p:spPr>
          <a:xfrm>
            <a:off x="3200400" y="1762797"/>
            <a:ext cx="685161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618D6C3A-FE58-4D46-8F8A-EFC9B3C32841}"/>
              </a:ext>
            </a:extLst>
          </p:cNvPr>
          <p:cNvCxnSpPr>
            <a:cxnSpLocks/>
            <a:stCxn id="5" idx="4"/>
            <a:endCxn id="8" idx="0"/>
          </p:cNvCxnSpPr>
          <p:nvPr/>
        </p:nvCxnSpPr>
        <p:spPr>
          <a:xfrm>
            <a:off x="2305971" y="2667000"/>
            <a:ext cx="555227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D761E7A-F0D9-428A-AC65-24C8E58260C9}"/>
              </a:ext>
            </a:extLst>
          </p:cNvPr>
          <p:cNvSpPr/>
          <p:nvPr/>
        </p:nvSpPr>
        <p:spPr>
          <a:xfrm>
            <a:off x="7006962" y="236220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080ED05-B5A8-4057-8E0C-8281DA015D6B}"/>
              </a:ext>
            </a:extLst>
          </p:cNvPr>
          <p:cNvSpPr/>
          <p:nvPr/>
        </p:nvSpPr>
        <p:spPr>
          <a:xfrm>
            <a:off x="7006962" y="3256576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60D6C56-9F07-4DD0-BE9A-6486B4A6CA2F}"/>
              </a:ext>
            </a:extLst>
          </p:cNvPr>
          <p:cNvSpPr/>
          <p:nvPr/>
        </p:nvSpPr>
        <p:spPr>
          <a:xfrm>
            <a:off x="7003524" y="4177555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DB51A05-11F9-4F0D-8F7C-3AB9357356A4}"/>
              </a:ext>
            </a:extLst>
          </p:cNvPr>
          <p:cNvSpPr/>
          <p:nvPr/>
        </p:nvSpPr>
        <p:spPr>
          <a:xfrm>
            <a:off x="7003524" y="511229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A61638E-9CAD-450E-9FDF-A446C203AC6C}"/>
              </a:ext>
            </a:extLst>
          </p:cNvPr>
          <p:cNvSpPr/>
          <p:nvPr/>
        </p:nvSpPr>
        <p:spPr>
          <a:xfrm>
            <a:off x="7003524" y="1433815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EADAF1DC-F156-416D-8174-2A5FB0E47C10}"/>
              </a:ext>
            </a:extLst>
          </p:cNvPr>
          <p:cNvGrpSpPr/>
          <p:nvPr/>
        </p:nvGrpSpPr>
        <p:grpSpPr>
          <a:xfrm>
            <a:off x="6746799" y="1086983"/>
            <a:ext cx="917838" cy="5090436"/>
            <a:chOff x="6746799" y="1086983"/>
            <a:chExt cx="917838" cy="509043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A6C11A5F-883D-434E-B1D8-C2A21838C1E3}"/>
                </a:ext>
              </a:extLst>
            </p:cNvPr>
            <p:cNvSpPr/>
            <p:nvPr/>
          </p:nvSpPr>
          <p:spPr>
            <a:xfrm>
              <a:off x="6746799" y="1086983"/>
              <a:ext cx="917838" cy="509043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D4D2847-A257-4E7B-AFCC-2358E420F71F}"/>
                </a:ext>
              </a:extLst>
            </p:cNvPr>
            <p:cNvSpPr txBox="1"/>
            <p:nvPr/>
          </p:nvSpPr>
          <p:spPr>
            <a:xfrm>
              <a:off x="6840081" y="1127497"/>
              <a:ext cx="703719" cy="15388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Restart Trail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047619B-0148-4DA7-A144-64D2A6E49B8D}"/>
              </a:ext>
            </a:extLst>
          </p:cNvPr>
          <p:cNvSpPr txBox="1"/>
          <p:nvPr/>
        </p:nvSpPr>
        <p:spPr>
          <a:xfrm>
            <a:off x="8928510" y="1127497"/>
            <a:ext cx="67165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Short Stack</a:t>
            </a: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(3 Entries 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780D6903-C529-4CB8-A21E-65DCF1575E3B}"/>
              </a:ext>
            </a:extLst>
          </p:cNvPr>
          <p:cNvSpPr/>
          <p:nvPr/>
        </p:nvSpPr>
        <p:spPr>
          <a:xfrm>
            <a:off x="8839200" y="2121813"/>
            <a:ext cx="914400" cy="33496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A0E206BA-BD6A-4821-9958-514E177251BC}"/>
              </a:ext>
            </a:extLst>
          </p:cNvPr>
          <p:cNvSpPr/>
          <p:nvPr/>
        </p:nvSpPr>
        <p:spPr>
          <a:xfrm>
            <a:off x="3289411" y="2360752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39011975-5A0E-4D62-AAE3-CA5EE3DF69D4}"/>
              </a:ext>
            </a:extLst>
          </p:cNvPr>
          <p:cNvSpPr/>
          <p:nvPr/>
        </p:nvSpPr>
        <p:spPr>
          <a:xfrm>
            <a:off x="2730330" y="2367634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F0E384E2-4220-4DC1-AFDD-4746BA8A31B1}"/>
              </a:ext>
            </a:extLst>
          </p:cNvPr>
          <p:cNvSpPr/>
          <p:nvPr/>
        </p:nvSpPr>
        <p:spPr>
          <a:xfrm>
            <a:off x="1883108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99064A80-B0DF-419C-AAED-7B3574FAC039}"/>
              </a:ext>
            </a:extLst>
          </p:cNvPr>
          <p:cNvSpPr/>
          <p:nvPr/>
        </p:nvSpPr>
        <p:spPr>
          <a:xfrm>
            <a:off x="2295953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D10AEA4E-EFB6-43D6-8F78-136DEA8E3376}"/>
              </a:ext>
            </a:extLst>
          </p:cNvPr>
          <p:cNvCxnSpPr>
            <a:cxnSpLocks/>
            <a:stCxn id="4" idx="4"/>
            <a:endCxn id="43" idx="0"/>
          </p:cNvCxnSpPr>
          <p:nvPr/>
        </p:nvCxnSpPr>
        <p:spPr>
          <a:xfrm flipH="1">
            <a:off x="2882730" y="1762797"/>
            <a:ext cx="317670" cy="6048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3083C1A6-9C5D-41D1-B84B-644D1E0A786A}"/>
              </a:ext>
            </a:extLst>
          </p:cNvPr>
          <p:cNvCxnSpPr>
            <a:cxnSpLocks/>
            <a:stCxn id="4" idx="4"/>
            <a:endCxn id="42" idx="0"/>
          </p:cNvCxnSpPr>
          <p:nvPr/>
        </p:nvCxnSpPr>
        <p:spPr>
          <a:xfrm>
            <a:off x="3200400" y="1762797"/>
            <a:ext cx="241411" cy="5979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FAABC5D2-B8B5-459B-8B90-FC18DD7AA385}"/>
              </a:ext>
            </a:extLst>
          </p:cNvPr>
          <p:cNvCxnSpPr>
            <a:cxnSpLocks/>
            <a:stCxn id="5" idx="4"/>
            <a:endCxn id="44" idx="0"/>
          </p:cNvCxnSpPr>
          <p:nvPr/>
        </p:nvCxnSpPr>
        <p:spPr>
          <a:xfrm flipH="1">
            <a:off x="2035508" y="2667000"/>
            <a:ext cx="270463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A639FC5F-F30C-4EA5-B296-88203015A642}"/>
              </a:ext>
            </a:extLst>
          </p:cNvPr>
          <p:cNvCxnSpPr>
            <a:cxnSpLocks/>
            <a:stCxn id="5" idx="4"/>
            <a:endCxn id="45" idx="0"/>
          </p:cNvCxnSpPr>
          <p:nvPr/>
        </p:nvCxnSpPr>
        <p:spPr>
          <a:xfrm>
            <a:off x="2305971" y="2667000"/>
            <a:ext cx="142382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4">
            <a:extLst>
              <a:ext uri="{FF2B5EF4-FFF2-40B4-BE49-F238E27FC236}">
                <a16:creationId xmlns:a16="http://schemas.microsoft.com/office/drawing/2014/main" xmlns="" id="{11C19DCE-894E-43FE-B07E-23F479511901}"/>
              </a:ext>
            </a:extLst>
          </p:cNvPr>
          <p:cNvCxnSpPr>
            <a:cxnSpLocks/>
            <a:stCxn id="23" idx="3"/>
            <a:endCxn id="25" idx="3"/>
          </p:cNvCxnSpPr>
          <p:nvPr/>
        </p:nvCxnSpPr>
        <p:spPr>
          <a:xfrm flipV="1">
            <a:off x="7384524" y="1601297"/>
            <a:ext cx="12700" cy="2743740"/>
          </a:xfrm>
          <a:prstGeom prst="curvedConnector3">
            <a:avLst>
              <a:gd name="adj1" fmla="val 4758134"/>
            </a:avLst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E753DD50-E7F8-4970-8859-5A6560FB95F6}"/>
              </a:ext>
            </a:extLst>
          </p:cNvPr>
          <p:cNvSpPr txBox="1"/>
          <p:nvPr/>
        </p:nvSpPr>
        <p:spPr>
          <a:xfrm>
            <a:off x="8049287" y="2880524"/>
            <a:ext cx="1987724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Find closest level &lt; 3 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C6F9DE00-5BAF-45A3-8A20-49EA8AC25885}"/>
              </a:ext>
            </a:extLst>
          </p:cNvPr>
          <p:cNvSpPr/>
          <p:nvPr/>
        </p:nvSpPr>
        <p:spPr>
          <a:xfrm>
            <a:off x="1637778" y="4177555"/>
            <a:ext cx="304800" cy="304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D2B17DDC-2BA5-416F-A349-C97EF189F294}"/>
              </a:ext>
            </a:extLst>
          </p:cNvPr>
          <p:cNvSpPr/>
          <p:nvPr/>
        </p:nvSpPr>
        <p:spPr>
          <a:xfrm>
            <a:off x="2868162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02F20A2B-B72B-490E-A7AF-F2313DC7E7A1}"/>
              </a:ext>
            </a:extLst>
          </p:cNvPr>
          <p:cNvSpPr/>
          <p:nvPr/>
        </p:nvSpPr>
        <p:spPr>
          <a:xfrm>
            <a:off x="2046903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06074EF8-5529-43BC-80A6-A31FBC6B8E1F}"/>
              </a:ext>
            </a:extLst>
          </p:cNvPr>
          <p:cNvSpPr/>
          <p:nvPr/>
        </p:nvSpPr>
        <p:spPr>
          <a:xfrm>
            <a:off x="2459748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xmlns="" id="{E455E032-CFA2-429B-881B-4CAF9448CDA7}"/>
              </a:ext>
            </a:extLst>
          </p:cNvPr>
          <p:cNvCxnSpPr>
            <a:cxnSpLocks/>
            <a:endCxn id="71" idx="0"/>
          </p:cNvCxnSpPr>
          <p:nvPr/>
        </p:nvCxnSpPr>
        <p:spPr>
          <a:xfrm flipH="1">
            <a:off x="1790178" y="3581400"/>
            <a:ext cx="654840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xmlns="" id="{2B42CA4F-E82A-4487-B273-A02964F2FE26}"/>
              </a:ext>
            </a:extLst>
          </p:cNvPr>
          <p:cNvCxnSpPr>
            <a:cxnSpLocks/>
            <a:endCxn id="72" idx="0"/>
          </p:cNvCxnSpPr>
          <p:nvPr/>
        </p:nvCxnSpPr>
        <p:spPr>
          <a:xfrm>
            <a:off x="2445017" y="3581400"/>
            <a:ext cx="575545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xmlns="" id="{C323F22B-71C6-49D2-92DD-BFFFBBD4B172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2199303" y="3581400"/>
            <a:ext cx="245714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xmlns="" id="{59A69DB3-4E15-4204-85AF-BC41DB40F796}"/>
              </a:ext>
            </a:extLst>
          </p:cNvPr>
          <p:cNvCxnSpPr>
            <a:cxnSpLocks/>
            <a:endCxn id="74" idx="0"/>
          </p:cNvCxnSpPr>
          <p:nvPr/>
        </p:nvCxnSpPr>
        <p:spPr>
          <a:xfrm>
            <a:off x="2445017" y="3581400"/>
            <a:ext cx="167131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4">
            <a:extLst>
              <a:ext uri="{FF2B5EF4-FFF2-40B4-BE49-F238E27FC236}">
                <a16:creationId xmlns:a16="http://schemas.microsoft.com/office/drawing/2014/main" xmlns="" id="{D005458B-3684-42AA-A482-24BB3C051483}"/>
              </a:ext>
            </a:extLst>
          </p:cNvPr>
          <p:cNvCxnSpPr>
            <a:cxnSpLocks/>
            <a:stCxn id="71" idx="6"/>
            <a:endCxn id="43" idx="4"/>
          </p:cNvCxnSpPr>
          <p:nvPr/>
        </p:nvCxnSpPr>
        <p:spPr>
          <a:xfrm flipV="1">
            <a:off x="1942578" y="2672434"/>
            <a:ext cx="940152" cy="1657521"/>
          </a:xfrm>
          <a:prstGeom prst="curvedConnector2">
            <a:avLst/>
          </a:prstGeom>
          <a:ln w="12700">
            <a:solidFill>
              <a:srgbClr val="C0000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E7726D6B-4817-44CA-9576-5EC06C087671}"/>
              </a:ext>
            </a:extLst>
          </p:cNvPr>
          <p:cNvSpPr txBox="1"/>
          <p:nvPr/>
        </p:nvSpPr>
        <p:spPr>
          <a:xfrm>
            <a:off x="5793510" y="4221925"/>
            <a:ext cx="928139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LEVEL = </a:t>
            </a:r>
            <a:r>
              <a:rPr lang="en-US" sz="1600" dirty="0" smtClean="0">
                <a:solidFill>
                  <a:srgbClr val="C00000"/>
                </a:solidFill>
              </a:rPr>
              <a:t>3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D3754E43-3643-4CFC-860B-5266C4DB83E4}"/>
              </a:ext>
            </a:extLst>
          </p:cNvPr>
          <p:cNvSpPr/>
          <p:nvPr/>
        </p:nvSpPr>
        <p:spPr>
          <a:xfrm>
            <a:off x="8839200" y="1787953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95C92F72-A32E-4DC1-8C3B-CAD35CE49305}"/>
              </a:ext>
            </a:extLst>
          </p:cNvPr>
          <p:cNvSpPr/>
          <p:nvPr/>
        </p:nvSpPr>
        <p:spPr>
          <a:xfrm>
            <a:off x="8839200" y="1454877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F0CFE49C-A52F-4727-A656-3A8998BB507A}"/>
              </a:ext>
            </a:extLst>
          </p:cNvPr>
          <p:cNvSpPr/>
          <p:nvPr/>
        </p:nvSpPr>
        <p:spPr>
          <a:xfrm>
            <a:off x="8839200" y="1081765"/>
            <a:ext cx="914400" cy="13750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A2783D7-72B3-4F65-9E6C-0C52663FCC70}"/>
              </a:ext>
            </a:extLst>
          </p:cNvPr>
          <p:cNvGrpSpPr/>
          <p:nvPr/>
        </p:nvGrpSpPr>
        <p:grpSpPr>
          <a:xfrm>
            <a:off x="7003524" y="1433815"/>
            <a:ext cx="1732905" cy="334963"/>
            <a:chOff x="7003524" y="1433815"/>
            <a:chExt cx="1732905" cy="334963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00E465B4-4C7E-453E-B544-B7DE1335A671}"/>
                </a:ext>
              </a:extLst>
            </p:cNvPr>
            <p:cNvSpPr/>
            <p:nvPr/>
          </p:nvSpPr>
          <p:spPr>
            <a:xfrm>
              <a:off x="7003524" y="1433815"/>
              <a:ext cx="381000" cy="334963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697904EB-5725-4576-8A65-D58D0186E3FF}"/>
                </a:ext>
              </a:extLst>
            </p:cNvPr>
            <p:cNvGrpSpPr/>
            <p:nvPr/>
          </p:nvGrpSpPr>
          <p:grpSpPr>
            <a:xfrm>
              <a:off x="7388644" y="1454729"/>
              <a:ext cx="1347785" cy="246221"/>
              <a:chOff x="7388644" y="1454729"/>
              <a:chExt cx="1347785" cy="246221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319D7DAD-2DC3-4913-A258-C3CEA530BD84}"/>
                  </a:ext>
                </a:extLst>
              </p:cNvPr>
              <p:cNvSpPr txBox="1"/>
              <p:nvPr/>
            </p:nvSpPr>
            <p:spPr>
              <a:xfrm>
                <a:off x="7789054" y="1454729"/>
                <a:ext cx="947375" cy="246221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rgbClr val="C00000"/>
                    </a:solidFill>
                  </a:rPr>
                  <a:t>Increment</a:t>
                </a:r>
              </a:p>
            </p:txBody>
          </p: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xmlns="" id="{AECD6E18-8FC8-4662-B065-CAA4ECBE47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88644" y="1594945"/>
                <a:ext cx="381000" cy="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6D761E7A-F0D9-428A-AC65-24C8E58260C9}"/>
              </a:ext>
            </a:extLst>
          </p:cNvPr>
          <p:cNvSpPr/>
          <p:nvPr/>
        </p:nvSpPr>
        <p:spPr>
          <a:xfrm>
            <a:off x="6995849" y="236220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6080ED05-B5A8-4057-8E0C-8281DA015D6B}"/>
              </a:ext>
            </a:extLst>
          </p:cNvPr>
          <p:cNvSpPr/>
          <p:nvPr/>
        </p:nvSpPr>
        <p:spPr>
          <a:xfrm>
            <a:off x="6995849" y="3256576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E753DD50-E7F8-4970-8859-5A6560FB95F6}"/>
              </a:ext>
            </a:extLst>
          </p:cNvPr>
          <p:cNvSpPr txBox="1"/>
          <p:nvPr/>
        </p:nvSpPr>
        <p:spPr>
          <a:xfrm>
            <a:off x="6935683" y="2782982"/>
            <a:ext cx="448841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clear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2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6" grpId="0" animBg="1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BFAF5104-16FA-446D-91A4-D20EFB33E92E}"/>
              </a:ext>
            </a:extLst>
          </p:cNvPr>
          <p:cNvSpPr/>
          <p:nvPr/>
        </p:nvSpPr>
        <p:spPr>
          <a:xfrm>
            <a:off x="8836819" y="2122091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F06616-6928-4778-B9C7-82F6D5E9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4-Wide BVH Traversal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0DB0B810-1D6E-4F91-92A1-ADAA86A26875}"/>
              </a:ext>
            </a:extLst>
          </p:cNvPr>
          <p:cNvSpPr/>
          <p:nvPr/>
        </p:nvSpPr>
        <p:spPr>
          <a:xfrm>
            <a:off x="3048000" y="1457997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78FC5AED-E970-4D5E-AF83-C08823908E95}"/>
              </a:ext>
            </a:extLst>
          </p:cNvPr>
          <p:cNvSpPr/>
          <p:nvPr/>
        </p:nvSpPr>
        <p:spPr>
          <a:xfrm>
            <a:off x="2153571" y="23622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E436B3C-6825-4EF2-B51D-EE8B934D847B}"/>
              </a:ext>
            </a:extLst>
          </p:cNvPr>
          <p:cNvSpPr/>
          <p:nvPr/>
        </p:nvSpPr>
        <p:spPr>
          <a:xfrm>
            <a:off x="3840924" y="23622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4E697503-1E86-4E29-9FED-AC6A1CABBA97}"/>
              </a:ext>
            </a:extLst>
          </p:cNvPr>
          <p:cNvSpPr/>
          <p:nvPr/>
        </p:nvSpPr>
        <p:spPr>
          <a:xfrm>
            <a:off x="1470263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FA7FF857-E899-438C-80ED-06294033425E}"/>
              </a:ext>
            </a:extLst>
          </p:cNvPr>
          <p:cNvSpPr/>
          <p:nvPr/>
        </p:nvSpPr>
        <p:spPr>
          <a:xfrm>
            <a:off x="2708798" y="32766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832D741F-A71A-4853-8A4B-81D9794DC959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 flipH="1">
            <a:off x="1622663" y="2667000"/>
            <a:ext cx="683308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32671B9F-F663-4511-BC0D-B900E956E5E1}"/>
              </a:ext>
            </a:extLst>
          </p:cNvPr>
          <p:cNvCxnSpPr>
            <a:cxnSpLocks/>
            <a:stCxn id="4" idx="4"/>
            <a:endCxn id="5" idx="7"/>
          </p:cNvCxnSpPr>
          <p:nvPr/>
        </p:nvCxnSpPr>
        <p:spPr>
          <a:xfrm flipH="1">
            <a:off x="2413734" y="1762797"/>
            <a:ext cx="786666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50966E17-81E0-4E8A-9F04-5C005D83ABE3}"/>
              </a:ext>
            </a:extLst>
          </p:cNvPr>
          <p:cNvCxnSpPr>
            <a:cxnSpLocks/>
            <a:stCxn id="4" idx="4"/>
            <a:endCxn id="6" idx="1"/>
          </p:cNvCxnSpPr>
          <p:nvPr/>
        </p:nvCxnSpPr>
        <p:spPr>
          <a:xfrm>
            <a:off x="3200400" y="1762797"/>
            <a:ext cx="685161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618D6C3A-FE58-4D46-8F8A-EFC9B3C32841}"/>
              </a:ext>
            </a:extLst>
          </p:cNvPr>
          <p:cNvCxnSpPr>
            <a:cxnSpLocks/>
            <a:stCxn id="5" idx="4"/>
            <a:endCxn id="8" idx="0"/>
          </p:cNvCxnSpPr>
          <p:nvPr/>
        </p:nvCxnSpPr>
        <p:spPr>
          <a:xfrm>
            <a:off x="2305971" y="2667000"/>
            <a:ext cx="555227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D761E7A-F0D9-428A-AC65-24C8E58260C9}"/>
              </a:ext>
            </a:extLst>
          </p:cNvPr>
          <p:cNvSpPr/>
          <p:nvPr/>
        </p:nvSpPr>
        <p:spPr>
          <a:xfrm>
            <a:off x="7006962" y="236220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080ED05-B5A8-4057-8E0C-8281DA015D6B}"/>
              </a:ext>
            </a:extLst>
          </p:cNvPr>
          <p:cNvSpPr/>
          <p:nvPr/>
        </p:nvSpPr>
        <p:spPr>
          <a:xfrm>
            <a:off x="7006962" y="3256576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60D6C56-9F07-4DD0-BE9A-6486B4A6CA2F}"/>
              </a:ext>
            </a:extLst>
          </p:cNvPr>
          <p:cNvSpPr/>
          <p:nvPr/>
        </p:nvSpPr>
        <p:spPr>
          <a:xfrm>
            <a:off x="7003524" y="4177555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DB51A05-11F9-4F0D-8F7C-3AB9357356A4}"/>
              </a:ext>
            </a:extLst>
          </p:cNvPr>
          <p:cNvSpPr/>
          <p:nvPr/>
        </p:nvSpPr>
        <p:spPr>
          <a:xfrm>
            <a:off x="7003524" y="511229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EADAF1DC-F156-416D-8174-2A5FB0E47C10}"/>
              </a:ext>
            </a:extLst>
          </p:cNvPr>
          <p:cNvGrpSpPr/>
          <p:nvPr/>
        </p:nvGrpSpPr>
        <p:grpSpPr>
          <a:xfrm>
            <a:off x="6746799" y="1086983"/>
            <a:ext cx="917838" cy="5090436"/>
            <a:chOff x="6746799" y="1086983"/>
            <a:chExt cx="917838" cy="509043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A6C11A5F-883D-434E-B1D8-C2A21838C1E3}"/>
                </a:ext>
              </a:extLst>
            </p:cNvPr>
            <p:cNvSpPr/>
            <p:nvPr/>
          </p:nvSpPr>
          <p:spPr>
            <a:xfrm>
              <a:off x="6746799" y="1086983"/>
              <a:ext cx="917838" cy="509043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D4D2847-A257-4E7B-AFCC-2358E420F71F}"/>
                </a:ext>
              </a:extLst>
            </p:cNvPr>
            <p:cNvSpPr txBox="1"/>
            <p:nvPr/>
          </p:nvSpPr>
          <p:spPr>
            <a:xfrm>
              <a:off x="6840081" y="1127497"/>
              <a:ext cx="703719" cy="15388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Restart Trail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047619B-0148-4DA7-A144-64D2A6E49B8D}"/>
              </a:ext>
            </a:extLst>
          </p:cNvPr>
          <p:cNvSpPr txBox="1"/>
          <p:nvPr/>
        </p:nvSpPr>
        <p:spPr>
          <a:xfrm>
            <a:off x="8928510" y="1127497"/>
            <a:ext cx="67165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Short Stack</a:t>
            </a: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(3 Entries 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780D6903-C529-4CB8-A21E-65DCF1575E3B}"/>
              </a:ext>
            </a:extLst>
          </p:cNvPr>
          <p:cNvSpPr/>
          <p:nvPr/>
        </p:nvSpPr>
        <p:spPr>
          <a:xfrm>
            <a:off x="8839200" y="2121813"/>
            <a:ext cx="914400" cy="33496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A0E206BA-BD6A-4821-9958-514E177251BC}"/>
              </a:ext>
            </a:extLst>
          </p:cNvPr>
          <p:cNvSpPr/>
          <p:nvPr/>
        </p:nvSpPr>
        <p:spPr>
          <a:xfrm>
            <a:off x="3289411" y="2360752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39011975-5A0E-4D62-AAE3-CA5EE3DF69D4}"/>
              </a:ext>
            </a:extLst>
          </p:cNvPr>
          <p:cNvSpPr/>
          <p:nvPr/>
        </p:nvSpPr>
        <p:spPr>
          <a:xfrm>
            <a:off x="2730330" y="2367634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F0E384E2-4220-4DC1-AFDD-4746BA8A31B1}"/>
              </a:ext>
            </a:extLst>
          </p:cNvPr>
          <p:cNvSpPr/>
          <p:nvPr/>
        </p:nvSpPr>
        <p:spPr>
          <a:xfrm>
            <a:off x="1883108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99064A80-B0DF-419C-AAED-7B3574FAC039}"/>
              </a:ext>
            </a:extLst>
          </p:cNvPr>
          <p:cNvSpPr/>
          <p:nvPr/>
        </p:nvSpPr>
        <p:spPr>
          <a:xfrm>
            <a:off x="2295953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D10AEA4E-EFB6-43D6-8F78-136DEA8E3376}"/>
              </a:ext>
            </a:extLst>
          </p:cNvPr>
          <p:cNvCxnSpPr>
            <a:cxnSpLocks/>
            <a:stCxn id="4" idx="4"/>
            <a:endCxn id="43" idx="0"/>
          </p:cNvCxnSpPr>
          <p:nvPr/>
        </p:nvCxnSpPr>
        <p:spPr>
          <a:xfrm flipH="1">
            <a:off x="2882730" y="1762797"/>
            <a:ext cx="317670" cy="6048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3083C1A6-9C5D-41D1-B84B-644D1E0A786A}"/>
              </a:ext>
            </a:extLst>
          </p:cNvPr>
          <p:cNvCxnSpPr>
            <a:cxnSpLocks/>
            <a:stCxn id="4" idx="4"/>
            <a:endCxn id="42" idx="0"/>
          </p:cNvCxnSpPr>
          <p:nvPr/>
        </p:nvCxnSpPr>
        <p:spPr>
          <a:xfrm>
            <a:off x="3200400" y="1762797"/>
            <a:ext cx="241411" cy="5979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FAABC5D2-B8B5-459B-8B90-FC18DD7AA385}"/>
              </a:ext>
            </a:extLst>
          </p:cNvPr>
          <p:cNvCxnSpPr>
            <a:cxnSpLocks/>
            <a:stCxn id="5" idx="4"/>
            <a:endCxn id="44" idx="0"/>
          </p:cNvCxnSpPr>
          <p:nvPr/>
        </p:nvCxnSpPr>
        <p:spPr>
          <a:xfrm flipH="1">
            <a:off x="2035508" y="2667000"/>
            <a:ext cx="270463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A639FC5F-F30C-4EA5-B296-88203015A642}"/>
              </a:ext>
            </a:extLst>
          </p:cNvPr>
          <p:cNvCxnSpPr>
            <a:cxnSpLocks/>
            <a:stCxn id="5" idx="4"/>
            <a:endCxn id="45" idx="0"/>
          </p:cNvCxnSpPr>
          <p:nvPr/>
        </p:nvCxnSpPr>
        <p:spPr>
          <a:xfrm>
            <a:off x="2305971" y="2667000"/>
            <a:ext cx="142382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C6F9DE00-5BAF-45A3-8A20-49EA8AC25885}"/>
              </a:ext>
            </a:extLst>
          </p:cNvPr>
          <p:cNvSpPr/>
          <p:nvPr/>
        </p:nvSpPr>
        <p:spPr>
          <a:xfrm>
            <a:off x="1637778" y="4177555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D2B17DDC-2BA5-416F-A349-C97EF189F294}"/>
              </a:ext>
            </a:extLst>
          </p:cNvPr>
          <p:cNvSpPr/>
          <p:nvPr/>
        </p:nvSpPr>
        <p:spPr>
          <a:xfrm>
            <a:off x="2868162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02F20A2B-B72B-490E-A7AF-F2313DC7E7A1}"/>
              </a:ext>
            </a:extLst>
          </p:cNvPr>
          <p:cNvSpPr/>
          <p:nvPr/>
        </p:nvSpPr>
        <p:spPr>
          <a:xfrm>
            <a:off x="2046903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06074EF8-5529-43BC-80A6-A31FBC6B8E1F}"/>
              </a:ext>
            </a:extLst>
          </p:cNvPr>
          <p:cNvSpPr/>
          <p:nvPr/>
        </p:nvSpPr>
        <p:spPr>
          <a:xfrm>
            <a:off x="2459748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xmlns="" id="{E455E032-CFA2-429B-881B-4CAF9448CDA7}"/>
              </a:ext>
            </a:extLst>
          </p:cNvPr>
          <p:cNvCxnSpPr>
            <a:cxnSpLocks/>
            <a:endCxn id="71" idx="0"/>
          </p:cNvCxnSpPr>
          <p:nvPr/>
        </p:nvCxnSpPr>
        <p:spPr>
          <a:xfrm flipH="1">
            <a:off x="1790178" y="3581400"/>
            <a:ext cx="654840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xmlns="" id="{2B42CA4F-E82A-4487-B273-A02964F2FE26}"/>
              </a:ext>
            </a:extLst>
          </p:cNvPr>
          <p:cNvCxnSpPr>
            <a:cxnSpLocks/>
            <a:endCxn id="72" idx="0"/>
          </p:cNvCxnSpPr>
          <p:nvPr/>
        </p:nvCxnSpPr>
        <p:spPr>
          <a:xfrm>
            <a:off x="2445017" y="3581400"/>
            <a:ext cx="575545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xmlns="" id="{C323F22B-71C6-49D2-92DD-BFFFBBD4B172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2199303" y="3581400"/>
            <a:ext cx="245714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xmlns="" id="{59A69DB3-4E15-4204-85AF-BC41DB40F796}"/>
              </a:ext>
            </a:extLst>
          </p:cNvPr>
          <p:cNvCxnSpPr>
            <a:cxnSpLocks/>
            <a:endCxn id="74" idx="0"/>
          </p:cNvCxnSpPr>
          <p:nvPr/>
        </p:nvCxnSpPr>
        <p:spPr>
          <a:xfrm>
            <a:off x="2445017" y="3581400"/>
            <a:ext cx="167131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E7726D6B-4817-44CA-9576-5EC06C087671}"/>
              </a:ext>
            </a:extLst>
          </p:cNvPr>
          <p:cNvSpPr txBox="1"/>
          <p:nvPr/>
        </p:nvSpPr>
        <p:spPr>
          <a:xfrm>
            <a:off x="5705885" y="2396923"/>
            <a:ext cx="928139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LEVEL = </a:t>
            </a:r>
            <a:r>
              <a:rPr lang="en-US" sz="1600" dirty="0" smtClean="0">
                <a:solidFill>
                  <a:srgbClr val="C00000"/>
                </a:solidFill>
              </a:rPr>
              <a:t>1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D3754E43-3643-4CFC-860B-5266C4DB83E4}"/>
              </a:ext>
            </a:extLst>
          </p:cNvPr>
          <p:cNvSpPr/>
          <p:nvPr/>
        </p:nvSpPr>
        <p:spPr>
          <a:xfrm>
            <a:off x="8839200" y="1787953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95C92F72-A32E-4DC1-8C3B-CAD35CE49305}"/>
              </a:ext>
            </a:extLst>
          </p:cNvPr>
          <p:cNvSpPr/>
          <p:nvPr/>
        </p:nvSpPr>
        <p:spPr>
          <a:xfrm>
            <a:off x="8839200" y="1454877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F0CFE49C-A52F-4727-A656-3A8998BB507A}"/>
              </a:ext>
            </a:extLst>
          </p:cNvPr>
          <p:cNvSpPr/>
          <p:nvPr/>
        </p:nvSpPr>
        <p:spPr>
          <a:xfrm>
            <a:off x="8839200" y="1081765"/>
            <a:ext cx="914400" cy="13750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B35D6B00-40FA-4549-958A-1DD3BE0399D7}"/>
              </a:ext>
            </a:extLst>
          </p:cNvPr>
          <p:cNvSpPr txBox="1"/>
          <p:nvPr/>
        </p:nvSpPr>
        <p:spPr>
          <a:xfrm>
            <a:off x="8857521" y="2573179"/>
            <a:ext cx="905697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B Popped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DC531FC3-84F1-4121-9C26-95AEBBD775FB}"/>
              </a:ext>
            </a:extLst>
          </p:cNvPr>
          <p:cNvSpPr/>
          <p:nvPr/>
        </p:nvSpPr>
        <p:spPr>
          <a:xfrm>
            <a:off x="2730415" y="2367634"/>
            <a:ext cx="304800" cy="304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ACCBCE50-AEA7-4C57-A0C4-91F7136D27F4}"/>
              </a:ext>
            </a:extLst>
          </p:cNvPr>
          <p:cNvSpPr/>
          <p:nvPr/>
        </p:nvSpPr>
        <p:spPr>
          <a:xfrm>
            <a:off x="7003524" y="1433815"/>
            <a:ext cx="381000" cy="33496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517664" y="1601298"/>
            <a:ext cx="2489298" cy="928385"/>
            <a:chOff x="4503886" y="2504224"/>
            <a:chExt cx="2489298" cy="928385"/>
          </a:xfrm>
        </p:grpSpPr>
        <p:cxnSp>
          <p:nvCxnSpPr>
            <p:cNvPr id="48" name="Straight Arrow Connector 4">
              <a:extLst>
                <a:ext uri="{FF2B5EF4-FFF2-40B4-BE49-F238E27FC236}">
                  <a16:creationId xmlns:a16="http://schemas.microsoft.com/office/drawing/2014/main" xmlns="" id="{11C19DCE-894E-43FE-B07E-23F479511901}"/>
                </a:ext>
              </a:extLst>
            </p:cNvPr>
            <p:cNvCxnSpPr>
              <a:cxnSpLocks/>
              <a:stCxn id="20" idx="1"/>
              <a:endCxn id="52" idx="1"/>
            </p:cNvCxnSpPr>
            <p:nvPr/>
          </p:nvCxnSpPr>
          <p:spPr>
            <a:xfrm rot="10800000">
              <a:off x="6989746" y="2504224"/>
              <a:ext cx="3438" cy="928385"/>
            </a:xfrm>
            <a:prstGeom prst="curvedConnector3">
              <a:avLst>
                <a:gd name="adj1" fmla="val 14996306"/>
              </a:avLst>
            </a:prstGeom>
            <a:ln>
              <a:solidFill>
                <a:srgbClr val="C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E753DD50-E7F8-4970-8859-5A6560FB95F6}"/>
                </a:ext>
              </a:extLst>
            </p:cNvPr>
            <p:cNvSpPr txBox="1"/>
            <p:nvPr/>
          </p:nvSpPr>
          <p:spPr>
            <a:xfrm>
              <a:off x="4503886" y="2767280"/>
              <a:ext cx="1987724" cy="246221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Find closest level &lt; 3 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AA2783D7-72B3-4F65-9E6C-0C52663FCC70}"/>
              </a:ext>
            </a:extLst>
          </p:cNvPr>
          <p:cNvGrpSpPr/>
          <p:nvPr/>
        </p:nvGrpSpPr>
        <p:grpSpPr>
          <a:xfrm>
            <a:off x="7003524" y="1433815"/>
            <a:ext cx="1732905" cy="334963"/>
            <a:chOff x="7003524" y="1433815"/>
            <a:chExt cx="1732905" cy="334963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00E465B4-4C7E-453E-B544-B7DE1335A671}"/>
                </a:ext>
              </a:extLst>
            </p:cNvPr>
            <p:cNvSpPr/>
            <p:nvPr/>
          </p:nvSpPr>
          <p:spPr>
            <a:xfrm>
              <a:off x="7003524" y="1433815"/>
              <a:ext cx="381000" cy="334963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  <a:endParaRPr lang="en-US" dirty="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697904EB-5725-4576-8A65-D58D0186E3FF}"/>
                </a:ext>
              </a:extLst>
            </p:cNvPr>
            <p:cNvGrpSpPr/>
            <p:nvPr/>
          </p:nvGrpSpPr>
          <p:grpSpPr>
            <a:xfrm>
              <a:off x="7388644" y="1454729"/>
              <a:ext cx="1347785" cy="246221"/>
              <a:chOff x="7388644" y="1454729"/>
              <a:chExt cx="1347785" cy="246221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319D7DAD-2DC3-4913-A258-C3CEA530BD84}"/>
                  </a:ext>
                </a:extLst>
              </p:cNvPr>
              <p:cNvSpPr txBox="1"/>
              <p:nvPr/>
            </p:nvSpPr>
            <p:spPr>
              <a:xfrm>
                <a:off x="7789054" y="1454729"/>
                <a:ext cx="947375" cy="246221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rgbClr val="C00000"/>
                    </a:solidFill>
                  </a:rPr>
                  <a:t>Increment</a:t>
                </a:r>
              </a:p>
            </p:txBody>
          </p: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xmlns="" id="{AECD6E18-8FC8-4662-B065-CAA4ECBE47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88644" y="1594945"/>
                <a:ext cx="381000" cy="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9193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6 L -0.52604 0.0342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2" y="17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56" grpId="0"/>
      <p:bldP spid="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B0F7C6CB-B3C4-4A78-87CC-2848660EFA76}"/>
              </a:ext>
            </a:extLst>
          </p:cNvPr>
          <p:cNvSpPr/>
          <p:nvPr/>
        </p:nvSpPr>
        <p:spPr>
          <a:xfrm>
            <a:off x="8839200" y="2121813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F06616-6928-4778-B9C7-82F6D5E9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4-Wide BVH Traversal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0DB0B810-1D6E-4F91-92A1-ADAA86A26875}"/>
              </a:ext>
            </a:extLst>
          </p:cNvPr>
          <p:cNvSpPr/>
          <p:nvPr/>
        </p:nvSpPr>
        <p:spPr>
          <a:xfrm>
            <a:off x="3048000" y="1457997"/>
            <a:ext cx="304800" cy="304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78FC5AED-E970-4D5E-AF83-C08823908E95}"/>
              </a:ext>
            </a:extLst>
          </p:cNvPr>
          <p:cNvSpPr/>
          <p:nvPr/>
        </p:nvSpPr>
        <p:spPr>
          <a:xfrm>
            <a:off x="2153571" y="23622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E436B3C-6825-4EF2-B51D-EE8B934D847B}"/>
              </a:ext>
            </a:extLst>
          </p:cNvPr>
          <p:cNvSpPr/>
          <p:nvPr/>
        </p:nvSpPr>
        <p:spPr>
          <a:xfrm>
            <a:off x="3840924" y="23622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4E697503-1E86-4E29-9FED-AC6A1CABBA97}"/>
              </a:ext>
            </a:extLst>
          </p:cNvPr>
          <p:cNvSpPr/>
          <p:nvPr/>
        </p:nvSpPr>
        <p:spPr>
          <a:xfrm>
            <a:off x="1470263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FA7FF857-E899-438C-80ED-06294033425E}"/>
              </a:ext>
            </a:extLst>
          </p:cNvPr>
          <p:cNvSpPr/>
          <p:nvPr/>
        </p:nvSpPr>
        <p:spPr>
          <a:xfrm>
            <a:off x="2708798" y="32766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832D741F-A71A-4853-8A4B-81D9794DC959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 flipH="1">
            <a:off x="1622663" y="2667000"/>
            <a:ext cx="683308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32671B9F-F663-4511-BC0D-B900E956E5E1}"/>
              </a:ext>
            </a:extLst>
          </p:cNvPr>
          <p:cNvCxnSpPr>
            <a:cxnSpLocks/>
            <a:stCxn id="4" idx="4"/>
            <a:endCxn id="5" idx="7"/>
          </p:cNvCxnSpPr>
          <p:nvPr/>
        </p:nvCxnSpPr>
        <p:spPr>
          <a:xfrm flipH="1">
            <a:off x="2413734" y="1762797"/>
            <a:ext cx="786666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50966E17-81E0-4E8A-9F04-5C005D83ABE3}"/>
              </a:ext>
            </a:extLst>
          </p:cNvPr>
          <p:cNvCxnSpPr>
            <a:cxnSpLocks/>
            <a:stCxn id="4" idx="4"/>
            <a:endCxn id="6" idx="1"/>
          </p:cNvCxnSpPr>
          <p:nvPr/>
        </p:nvCxnSpPr>
        <p:spPr>
          <a:xfrm>
            <a:off x="3200400" y="1762797"/>
            <a:ext cx="685161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618D6C3A-FE58-4D46-8F8A-EFC9B3C32841}"/>
              </a:ext>
            </a:extLst>
          </p:cNvPr>
          <p:cNvCxnSpPr>
            <a:cxnSpLocks/>
            <a:stCxn id="5" idx="4"/>
            <a:endCxn id="8" idx="0"/>
          </p:cNvCxnSpPr>
          <p:nvPr/>
        </p:nvCxnSpPr>
        <p:spPr>
          <a:xfrm>
            <a:off x="2305971" y="2667000"/>
            <a:ext cx="555227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D761E7A-F0D9-428A-AC65-24C8E58260C9}"/>
              </a:ext>
            </a:extLst>
          </p:cNvPr>
          <p:cNvSpPr/>
          <p:nvPr/>
        </p:nvSpPr>
        <p:spPr>
          <a:xfrm>
            <a:off x="7006962" y="236220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080ED05-B5A8-4057-8E0C-8281DA015D6B}"/>
              </a:ext>
            </a:extLst>
          </p:cNvPr>
          <p:cNvSpPr/>
          <p:nvPr/>
        </p:nvSpPr>
        <p:spPr>
          <a:xfrm>
            <a:off x="7006962" y="3256576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60D6C56-9F07-4DD0-BE9A-6486B4A6CA2F}"/>
              </a:ext>
            </a:extLst>
          </p:cNvPr>
          <p:cNvSpPr/>
          <p:nvPr/>
        </p:nvSpPr>
        <p:spPr>
          <a:xfrm>
            <a:off x="7003524" y="4177555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DB51A05-11F9-4F0D-8F7C-3AB9357356A4}"/>
              </a:ext>
            </a:extLst>
          </p:cNvPr>
          <p:cNvSpPr/>
          <p:nvPr/>
        </p:nvSpPr>
        <p:spPr>
          <a:xfrm>
            <a:off x="7003524" y="511229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EADAF1DC-F156-416D-8174-2A5FB0E47C10}"/>
              </a:ext>
            </a:extLst>
          </p:cNvPr>
          <p:cNvGrpSpPr/>
          <p:nvPr/>
        </p:nvGrpSpPr>
        <p:grpSpPr>
          <a:xfrm>
            <a:off x="6746799" y="1086983"/>
            <a:ext cx="917838" cy="5090436"/>
            <a:chOff x="6746799" y="1086983"/>
            <a:chExt cx="917838" cy="509043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A6C11A5F-883D-434E-B1D8-C2A21838C1E3}"/>
                </a:ext>
              </a:extLst>
            </p:cNvPr>
            <p:cNvSpPr/>
            <p:nvPr/>
          </p:nvSpPr>
          <p:spPr>
            <a:xfrm>
              <a:off x="6746799" y="1086983"/>
              <a:ext cx="917838" cy="509043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D4D2847-A257-4E7B-AFCC-2358E420F71F}"/>
                </a:ext>
              </a:extLst>
            </p:cNvPr>
            <p:cNvSpPr txBox="1"/>
            <p:nvPr/>
          </p:nvSpPr>
          <p:spPr>
            <a:xfrm>
              <a:off x="6840081" y="1127497"/>
              <a:ext cx="703719" cy="15388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Restart Trail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047619B-0148-4DA7-A144-64D2A6E49B8D}"/>
              </a:ext>
            </a:extLst>
          </p:cNvPr>
          <p:cNvSpPr txBox="1"/>
          <p:nvPr/>
        </p:nvSpPr>
        <p:spPr>
          <a:xfrm>
            <a:off x="8928510" y="1127497"/>
            <a:ext cx="67165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Short Stack</a:t>
            </a: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(3 Entries )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A0E206BA-BD6A-4821-9958-514E177251BC}"/>
              </a:ext>
            </a:extLst>
          </p:cNvPr>
          <p:cNvSpPr/>
          <p:nvPr/>
        </p:nvSpPr>
        <p:spPr>
          <a:xfrm>
            <a:off x="3289411" y="2360752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39011975-5A0E-4D62-AAE3-CA5EE3DF69D4}"/>
              </a:ext>
            </a:extLst>
          </p:cNvPr>
          <p:cNvSpPr/>
          <p:nvPr/>
        </p:nvSpPr>
        <p:spPr>
          <a:xfrm>
            <a:off x="2730330" y="2367634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F0E384E2-4220-4DC1-AFDD-4746BA8A31B1}"/>
              </a:ext>
            </a:extLst>
          </p:cNvPr>
          <p:cNvSpPr/>
          <p:nvPr/>
        </p:nvSpPr>
        <p:spPr>
          <a:xfrm>
            <a:off x="1883108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99064A80-B0DF-419C-AAED-7B3574FAC039}"/>
              </a:ext>
            </a:extLst>
          </p:cNvPr>
          <p:cNvSpPr/>
          <p:nvPr/>
        </p:nvSpPr>
        <p:spPr>
          <a:xfrm>
            <a:off x="2295953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D10AEA4E-EFB6-43D6-8F78-136DEA8E3376}"/>
              </a:ext>
            </a:extLst>
          </p:cNvPr>
          <p:cNvCxnSpPr>
            <a:cxnSpLocks/>
            <a:stCxn id="4" idx="4"/>
            <a:endCxn id="43" idx="0"/>
          </p:cNvCxnSpPr>
          <p:nvPr/>
        </p:nvCxnSpPr>
        <p:spPr>
          <a:xfrm flipH="1">
            <a:off x="2882730" y="1762797"/>
            <a:ext cx="317670" cy="6048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3083C1A6-9C5D-41D1-B84B-644D1E0A786A}"/>
              </a:ext>
            </a:extLst>
          </p:cNvPr>
          <p:cNvCxnSpPr>
            <a:cxnSpLocks/>
            <a:stCxn id="4" idx="4"/>
            <a:endCxn id="42" idx="0"/>
          </p:cNvCxnSpPr>
          <p:nvPr/>
        </p:nvCxnSpPr>
        <p:spPr>
          <a:xfrm>
            <a:off x="3200400" y="1762797"/>
            <a:ext cx="241411" cy="5979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FAABC5D2-B8B5-459B-8B90-FC18DD7AA385}"/>
              </a:ext>
            </a:extLst>
          </p:cNvPr>
          <p:cNvCxnSpPr>
            <a:cxnSpLocks/>
            <a:stCxn id="5" idx="4"/>
            <a:endCxn id="44" idx="0"/>
          </p:cNvCxnSpPr>
          <p:nvPr/>
        </p:nvCxnSpPr>
        <p:spPr>
          <a:xfrm flipH="1">
            <a:off x="2035508" y="2667000"/>
            <a:ext cx="270463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A639FC5F-F30C-4EA5-B296-88203015A642}"/>
              </a:ext>
            </a:extLst>
          </p:cNvPr>
          <p:cNvCxnSpPr>
            <a:cxnSpLocks/>
            <a:stCxn id="5" idx="4"/>
            <a:endCxn id="45" idx="0"/>
          </p:cNvCxnSpPr>
          <p:nvPr/>
        </p:nvCxnSpPr>
        <p:spPr>
          <a:xfrm>
            <a:off x="2305971" y="2667000"/>
            <a:ext cx="142382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C6F9DE00-5BAF-45A3-8A20-49EA8AC25885}"/>
              </a:ext>
            </a:extLst>
          </p:cNvPr>
          <p:cNvSpPr/>
          <p:nvPr/>
        </p:nvSpPr>
        <p:spPr>
          <a:xfrm>
            <a:off x="1637778" y="4177555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D2B17DDC-2BA5-416F-A349-C97EF189F294}"/>
              </a:ext>
            </a:extLst>
          </p:cNvPr>
          <p:cNvSpPr/>
          <p:nvPr/>
        </p:nvSpPr>
        <p:spPr>
          <a:xfrm>
            <a:off x="2868162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02F20A2B-B72B-490E-A7AF-F2313DC7E7A1}"/>
              </a:ext>
            </a:extLst>
          </p:cNvPr>
          <p:cNvSpPr/>
          <p:nvPr/>
        </p:nvSpPr>
        <p:spPr>
          <a:xfrm>
            <a:off x="2046903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06074EF8-5529-43BC-80A6-A31FBC6B8E1F}"/>
              </a:ext>
            </a:extLst>
          </p:cNvPr>
          <p:cNvSpPr/>
          <p:nvPr/>
        </p:nvSpPr>
        <p:spPr>
          <a:xfrm>
            <a:off x="2459748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xmlns="" id="{E455E032-CFA2-429B-881B-4CAF9448CDA7}"/>
              </a:ext>
            </a:extLst>
          </p:cNvPr>
          <p:cNvCxnSpPr>
            <a:cxnSpLocks/>
            <a:endCxn id="71" idx="0"/>
          </p:cNvCxnSpPr>
          <p:nvPr/>
        </p:nvCxnSpPr>
        <p:spPr>
          <a:xfrm flipH="1">
            <a:off x="1790178" y="3581400"/>
            <a:ext cx="654840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xmlns="" id="{2B42CA4F-E82A-4487-B273-A02964F2FE26}"/>
              </a:ext>
            </a:extLst>
          </p:cNvPr>
          <p:cNvCxnSpPr>
            <a:cxnSpLocks/>
            <a:endCxn id="72" idx="0"/>
          </p:cNvCxnSpPr>
          <p:nvPr/>
        </p:nvCxnSpPr>
        <p:spPr>
          <a:xfrm>
            <a:off x="2445017" y="3581400"/>
            <a:ext cx="575545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xmlns="" id="{C323F22B-71C6-49D2-92DD-BFFFBBD4B172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2199303" y="3581400"/>
            <a:ext cx="245714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xmlns="" id="{59A69DB3-4E15-4204-85AF-BC41DB40F796}"/>
              </a:ext>
            </a:extLst>
          </p:cNvPr>
          <p:cNvCxnSpPr>
            <a:cxnSpLocks/>
            <a:endCxn id="74" idx="0"/>
          </p:cNvCxnSpPr>
          <p:nvPr/>
        </p:nvCxnSpPr>
        <p:spPr>
          <a:xfrm>
            <a:off x="2445017" y="3581400"/>
            <a:ext cx="167131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E7726D6B-4817-44CA-9576-5EC06C087671}"/>
              </a:ext>
            </a:extLst>
          </p:cNvPr>
          <p:cNvSpPr txBox="1"/>
          <p:nvPr/>
        </p:nvSpPr>
        <p:spPr>
          <a:xfrm>
            <a:off x="5721835" y="1475064"/>
            <a:ext cx="928139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LEVEL = 0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D3754E43-3643-4CFC-860B-5266C4DB83E4}"/>
              </a:ext>
            </a:extLst>
          </p:cNvPr>
          <p:cNvSpPr/>
          <p:nvPr/>
        </p:nvSpPr>
        <p:spPr>
          <a:xfrm>
            <a:off x="8839200" y="1787953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95C92F72-A32E-4DC1-8C3B-CAD35CE49305}"/>
              </a:ext>
            </a:extLst>
          </p:cNvPr>
          <p:cNvSpPr/>
          <p:nvPr/>
        </p:nvSpPr>
        <p:spPr>
          <a:xfrm>
            <a:off x="8839200" y="1454877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F0CFE49C-A52F-4727-A656-3A8998BB507A}"/>
              </a:ext>
            </a:extLst>
          </p:cNvPr>
          <p:cNvSpPr/>
          <p:nvPr/>
        </p:nvSpPr>
        <p:spPr>
          <a:xfrm>
            <a:off x="8839200" y="1081765"/>
            <a:ext cx="914400" cy="13750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DC531FC3-84F1-4121-9C26-95AEBBD775FB}"/>
              </a:ext>
            </a:extLst>
          </p:cNvPr>
          <p:cNvSpPr/>
          <p:nvPr/>
        </p:nvSpPr>
        <p:spPr>
          <a:xfrm>
            <a:off x="2730415" y="2367634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ACCBCE50-AEA7-4C57-A0C4-91F7136D27F4}"/>
              </a:ext>
            </a:extLst>
          </p:cNvPr>
          <p:cNvSpPr/>
          <p:nvPr/>
        </p:nvSpPr>
        <p:spPr>
          <a:xfrm>
            <a:off x="7003524" y="1433815"/>
            <a:ext cx="381000" cy="33496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US" dirty="0"/>
          </a:p>
        </p:txBody>
      </p:sp>
      <p:cxnSp>
        <p:nvCxnSpPr>
          <p:cNvPr id="47" name="Straight Arrow Connector 4">
            <a:extLst>
              <a:ext uri="{FF2B5EF4-FFF2-40B4-BE49-F238E27FC236}">
                <a16:creationId xmlns:a16="http://schemas.microsoft.com/office/drawing/2014/main" xmlns="" id="{CC0425B5-FCCC-481C-88D2-4034FC46EDE2}"/>
              </a:ext>
            </a:extLst>
          </p:cNvPr>
          <p:cNvCxnSpPr>
            <a:cxnSpLocks/>
            <a:stCxn id="46" idx="6"/>
            <a:endCxn id="4" idx="6"/>
          </p:cNvCxnSpPr>
          <p:nvPr/>
        </p:nvCxnSpPr>
        <p:spPr>
          <a:xfrm flipV="1">
            <a:off x="3035215" y="1610397"/>
            <a:ext cx="317585" cy="909637"/>
          </a:xfrm>
          <a:prstGeom prst="curvedConnector3">
            <a:avLst>
              <a:gd name="adj1" fmla="val 197634"/>
            </a:avLst>
          </a:prstGeom>
          <a:ln w="12700">
            <a:solidFill>
              <a:srgbClr val="C0000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CCB075B5-63A2-4F67-844E-22F08982F28A}"/>
              </a:ext>
            </a:extLst>
          </p:cNvPr>
          <p:cNvSpPr txBox="1"/>
          <p:nvPr/>
        </p:nvSpPr>
        <p:spPr>
          <a:xfrm>
            <a:off x="3748956" y="1906068"/>
            <a:ext cx="1853071" cy="246221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Stack empty: restart</a:t>
            </a:r>
          </a:p>
        </p:txBody>
      </p:sp>
    </p:spTree>
    <p:extLst>
      <p:ext uri="{BB962C8B-B14F-4D97-AF65-F5344CB8AC3E}">
        <p14:creationId xmlns:p14="http://schemas.microsoft.com/office/powerpoint/2010/main" val="263120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B0F7C6CB-B3C4-4A78-87CC-2848660EFA76}"/>
              </a:ext>
            </a:extLst>
          </p:cNvPr>
          <p:cNvSpPr/>
          <p:nvPr/>
        </p:nvSpPr>
        <p:spPr>
          <a:xfrm>
            <a:off x="8839200" y="2121813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F06616-6928-4778-B9C7-82F6D5E9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4-Wide BVH Traversal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0DB0B810-1D6E-4F91-92A1-ADAA86A26875}"/>
              </a:ext>
            </a:extLst>
          </p:cNvPr>
          <p:cNvSpPr/>
          <p:nvPr/>
        </p:nvSpPr>
        <p:spPr>
          <a:xfrm>
            <a:off x="3048000" y="1457997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78FC5AED-E970-4D5E-AF83-C08823908E95}"/>
              </a:ext>
            </a:extLst>
          </p:cNvPr>
          <p:cNvSpPr/>
          <p:nvPr/>
        </p:nvSpPr>
        <p:spPr>
          <a:xfrm>
            <a:off x="2153571" y="2362200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E436B3C-6825-4EF2-B51D-EE8B934D847B}"/>
              </a:ext>
            </a:extLst>
          </p:cNvPr>
          <p:cNvSpPr/>
          <p:nvPr/>
        </p:nvSpPr>
        <p:spPr>
          <a:xfrm>
            <a:off x="3840924" y="23622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4E697503-1E86-4E29-9FED-AC6A1CABBA97}"/>
              </a:ext>
            </a:extLst>
          </p:cNvPr>
          <p:cNvSpPr/>
          <p:nvPr/>
        </p:nvSpPr>
        <p:spPr>
          <a:xfrm>
            <a:off x="1470263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FA7FF857-E899-438C-80ED-06294033425E}"/>
              </a:ext>
            </a:extLst>
          </p:cNvPr>
          <p:cNvSpPr/>
          <p:nvPr/>
        </p:nvSpPr>
        <p:spPr>
          <a:xfrm>
            <a:off x="2708798" y="32766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832D741F-A71A-4853-8A4B-81D9794DC959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 flipH="1">
            <a:off x="1622663" y="2667000"/>
            <a:ext cx="683308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32671B9F-F663-4511-BC0D-B900E956E5E1}"/>
              </a:ext>
            </a:extLst>
          </p:cNvPr>
          <p:cNvCxnSpPr>
            <a:cxnSpLocks/>
            <a:stCxn id="4" idx="4"/>
            <a:endCxn id="5" idx="7"/>
          </p:cNvCxnSpPr>
          <p:nvPr/>
        </p:nvCxnSpPr>
        <p:spPr>
          <a:xfrm flipH="1">
            <a:off x="2413734" y="1762797"/>
            <a:ext cx="786666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50966E17-81E0-4E8A-9F04-5C005D83ABE3}"/>
              </a:ext>
            </a:extLst>
          </p:cNvPr>
          <p:cNvCxnSpPr>
            <a:cxnSpLocks/>
            <a:stCxn id="4" idx="4"/>
            <a:endCxn id="6" idx="1"/>
          </p:cNvCxnSpPr>
          <p:nvPr/>
        </p:nvCxnSpPr>
        <p:spPr>
          <a:xfrm>
            <a:off x="3200400" y="1762797"/>
            <a:ext cx="685161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618D6C3A-FE58-4D46-8F8A-EFC9B3C32841}"/>
              </a:ext>
            </a:extLst>
          </p:cNvPr>
          <p:cNvCxnSpPr>
            <a:cxnSpLocks/>
            <a:stCxn id="5" idx="4"/>
            <a:endCxn id="8" idx="0"/>
          </p:cNvCxnSpPr>
          <p:nvPr/>
        </p:nvCxnSpPr>
        <p:spPr>
          <a:xfrm>
            <a:off x="2305971" y="2667000"/>
            <a:ext cx="555227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D761E7A-F0D9-428A-AC65-24C8E58260C9}"/>
              </a:ext>
            </a:extLst>
          </p:cNvPr>
          <p:cNvSpPr/>
          <p:nvPr/>
        </p:nvSpPr>
        <p:spPr>
          <a:xfrm>
            <a:off x="7006962" y="236220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080ED05-B5A8-4057-8E0C-8281DA015D6B}"/>
              </a:ext>
            </a:extLst>
          </p:cNvPr>
          <p:cNvSpPr/>
          <p:nvPr/>
        </p:nvSpPr>
        <p:spPr>
          <a:xfrm>
            <a:off x="7006962" y="3256576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60D6C56-9F07-4DD0-BE9A-6486B4A6CA2F}"/>
              </a:ext>
            </a:extLst>
          </p:cNvPr>
          <p:cNvSpPr/>
          <p:nvPr/>
        </p:nvSpPr>
        <p:spPr>
          <a:xfrm>
            <a:off x="7003524" y="4177555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DB51A05-11F9-4F0D-8F7C-3AB9357356A4}"/>
              </a:ext>
            </a:extLst>
          </p:cNvPr>
          <p:cNvSpPr/>
          <p:nvPr/>
        </p:nvSpPr>
        <p:spPr>
          <a:xfrm>
            <a:off x="7003524" y="511229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EADAF1DC-F156-416D-8174-2A5FB0E47C10}"/>
              </a:ext>
            </a:extLst>
          </p:cNvPr>
          <p:cNvGrpSpPr/>
          <p:nvPr/>
        </p:nvGrpSpPr>
        <p:grpSpPr>
          <a:xfrm>
            <a:off x="6746799" y="1086983"/>
            <a:ext cx="917838" cy="5090436"/>
            <a:chOff x="6746799" y="1086983"/>
            <a:chExt cx="917838" cy="509043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A6C11A5F-883D-434E-B1D8-C2A21838C1E3}"/>
                </a:ext>
              </a:extLst>
            </p:cNvPr>
            <p:cNvSpPr/>
            <p:nvPr/>
          </p:nvSpPr>
          <p:spPr>
            <a:xfrm>
              <a:off x="6746799" y="1086983"/>
              <a:ext cx="917838" cy="509043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D4D2847-A257-4E7B-AFCC-2358E420F71F}"/>
                </a:ext>
              </a:extLst>
            </p:cNvPr>
            <p:cNvSpPr txBox="1"/>
            <p:nvPr/>
          </p:nvSpPr>
          <p:spPr>
            <a:xfrm>
              <a:off x="6840081" y="1127497"/>
              <a:ext cx="703719" cy="15388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Restart Trail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047619B-0148-4DA7-A144-64D2A6E49B8D}"/>
              </a:ext>
            </a:extLst>
          </p:cNvPr>
          <p:cNvSpPr txBox="1"/>
          <p:nvPr/>
        </p:nvSpPr>
        <p:spPr>
          <a:xfrm>
            <a:off x="8928510" y="1127497"/>
            <a:ext cx="67165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Short Stack</a:t>
            </a: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(3 Entries )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A0E206BA-BD6A-4821-9958-514E177251BC}"/>
              </a:ext>
            </a:extLst>
          </p:cNvPr>
          <p:cNvSpPr/>
          <p:nvPr/>
        </p:nvSpPr>
        <p:spPr>
          <a:xfrm>
            <a:off x="3289411" y="2360752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39011975-5A0E-4D62-AAE3-CA5EE3DF69D4}"/>
              </a:ext>
            </a:extLst>
          </p:cNvPr>
          <p:cNvSpPr/>
          <p:nvPr/>
        </p:nvSpPr>
        <p:spPr>
          <a:xfrm>
            <a:off x="2730330" y="2367634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F0E384E2-4220-4DC1-AFDD-4746BA8A31B1}"/>
              </a:ext>
            </a:extLst>
          </p:cNvPr>
          <p:cNvSpPr/>
          <p:nvPr/>
        </p:nvSpPr>
        <p:spPr>
          <a:xfrm>
            <a:off x="1883108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99064A80-B0DF-419C-AAED-7B3574FAC039}"/>
              </a:ext>
            </a:extLst>
          </p:cNvPr>
          <p:cNvSpPr/>
          <p:nvPr/>
        </p:nvSpPr>
        <p:spPr>
          <a:xfrm>
            <a:off x="2295953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D10AEA4E-EFB6-43D6-8F78-136DEA8E3376}"/>
              </a:ext>
            </a:extLst>
          </p:cNvPr>
          <p:cNvCxnSpPr>
            <a:cxnSpLocks/>
            <a:stCxn id="4" idx="4"/>
            <a:endCxn id="43" idx="0"/>
          </p:cNvCxnSpPr>
          <p:nvPr/>
        </p:nvCxnSpPr>
        <p:spPr>
          <a:xfrm flipH="1">
            <a:off x="2882730" y="1762797"/>
            <a:ext cx="317670" cy="6048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3083C1A6-9C5D-41D1-B84B-644D1E0A786A}"/>
              </a:ext>
            </a:extLst>
          </p:cNvPr>
          <p:cNvCxnSpPr>
            <a:cxnSpLocks/>
            <a:stCxn id="4" idx="4"/>
            <a:endCxn id="42" idx="0"/>
          </p:cNvCxnSpPr>
          <p:nvPr/>
        </p:nvCxnSpPr>
        <p:spPr>
          <a:xfrm>
            <a:off x="3200400" y="1762797"/>
            <a:ext cx="241411" cy="5979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FAABC5D2-B8B5-459B-8B90-FC18DD7AA385}"/>
              </a:ext>
            </a:extLst>
          </p:cNvPr>
          <p:cNvCxnSpPr>
            <a:cxnSpLocks/>
            <a:stCxn id="5" idx="4"/>
            <a:endCxn id="44" idx="0"/>
          </p:cNvCxnSpPr>
          <p:nvPr/>
        </p:nvCxnSpPr>
        <p:spPr>
          <a:xfrm flipH="1">
            <a:off x="2035508" y="2667000"/>
            <a:ext cx="270463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A639FC5F-F30C-4EA5-B296-88203015A642}"/>
              </a:ext>
            </a:extLst>
          </p:cNvPr>
          <p:cNvCxnSpPr>
            <a:cxnSpLocks/>
            <a:stCxn id="5" idx="4"/>
            <a:endCxn id="45" idx="0"/>
          </p:cNvCxnSpPr>
          <p:nvPr/>
        </p:nvCxnSpPr>
        <p:spPr>
          <a:xfrm>
            <a:off x="2305971" y="2667000"/>
            <a:ext cx="142382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C6F9DE00-5BAF-45A3-8A20-49EA8AC25885}"/>
              </a:ext>
            </a:extLst>
          </p:cNvPr>
          <p:cNvSpPr/>
          <p:nvPr/>
        </p:nvSpPr>
        <p:spPr>
          <a:xfrm>
            <a:off x="1637778" y="4177555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D2B17DDC-2BA5-416F-A349-C97EF189F294}"/>
              </a:ext>
            </a:extLst>
          </p:cNvPr>
          <p:cNvSpPr/>
          <p:nvPr/>
        </p:nvSpPr>
        <p:spPr>
          <a:xfrm>
            <a:off x="2868162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02F20A2B-B72B-490E-A7AF-F2313DC7E7A1}"/>
              </a:ext>
            </a:extLst>
          </p:cNvPr>
          <p:cNvSpPr/>
          <p:nvPr/>
        </p:nvSpPr>
        <p:spPr>
          <a:xfrm>
            <a:off x="2046903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06074EF8-5529-43BC-80A6-A31FBC6B8E1F}"/>
              </a:ext>
            </a:extLst>
          </p:cNvPr>
          <p:cNvSpPr/>
          <p:nvPr/>
        </p:nvSpPr>
        <p:spPr>
          <a:xfrm>
            <a:off x="2459748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xmlns="" id="{E455E032-CFA2-429B-881B-4CAF9448CDA7}"/>
              </a:ext>
            </a:extLst>
          </p:cNvPr>
          <p:cNvCxnSpPr>
            <a:cxnSpLocks/>
            <a:endCxn id="71" idx="0"/>
          </p:cNvCxnSpPr>
          <p:nvPr/>
        </p:nvCxnSpPr>
        <p:spPr>
          <a:xfrm flipH="1">
            <a:off x="1790178" y="3581400"/>
            <a:ext cx="654840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xmlns="" id="{2B42CA4F-E82A-4487-B273-A02964F2FE26}"/>
              </a:ext>
            </a:extLst>
          </p:cNvPr>
          <p:cNvCxnSpPr>
            <a:cxnSpLocks/>
            <a:endCxn id="72" idx="0"/>
          </p:cNvCxnSpPr>
          <p:nvPr/>
        </p:nvCxnSpPr>
        <p:spPr>
          <a:xfrm>
            <a:off x="2445017" y="3581400"/>
            <a:ext cx="575545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xmlns="" id="{C323F22B-71C6-49D2-92DD-BFFFBBD4B172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2199303" y="3581400"/>
            <a:ext cx="245714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xmlns="" id="{59A69DB3-4E15-4204-85AF-BC41DB40F796}"/>
              </a:ext>
            </a:extLst>
          </p:cNvPr>
          <p:cNvCxnSpPr>
            <a:cxnSpLocks/>
            <a:endCxn id="74" idx="0"/>
          </p:cNvCxnSpPr>
          <p:nvPr/>
        </p:nvCxnSpPr>
        <p:spPr>
          <a:xfrm>
            <a:off x="2445017" y="3581400"/>
            <a:ext cx="167131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E7726D6B-4817-44CA-9576-5EC06C087671}"/>
              </a:ext>
            </a:extLst>
          </p:cNvPr>
          <p:cNvSpPr txBox="1"/>
          <p:nvPr/>
        </p:nvSpPr>
        <p:spPr>
          <a:xfrm>
            <a:off x="5721835" y="1475064"/>
            <a:ext cx="928139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LEVEL = 0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D3754E43-3643-4CFC-860B-5266C4DB83E4}"/>
              </a:ext>
            </a:extLst>
          </p:cNvPr>
          <p:cNvSpPr/>
          <p:nvPr/>
        </p:nvSpPr>
        <p:spPr>
          <a:xfrm>
            <a:off x="8839200" y="1787953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95C92F72-A32E-4DC1-8C3B-CAD35CE49305}"/>
              </a:ext>
            </a:extLst>
          </p:cNvPr>
          <p:cNvSpPr/>
          <p:nvPr/>
        </p:nvSpPr>
        <p:spPr>
          <a:xfrm>
            <a:off x="8839200" y="1454877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F0CFE49C-A52F-4727-A656-3A8998BB507A}"/>
              </a:ext>
            </a:extLst>
          </p:cNvPr>
          <p:cNvSpPr/>
          <p:nvPr/>
        </p:nvSpPr>
        <p:spPr>
          <a:xfrm>
            <a:off x="8839200" y="1081765"/>
            <a:ext cx="914400" cy="13750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DC531FC3-84F1-4121-9C26-95AEBBD775FB}"/>
              </a:ext>
            </a:extLst>
          </p:cNvPr>
          <p:cNvSpPr/>
          <p:nvPr/>
        </p:nvSpPr>
        <p:spPr>
          <a:xfrm>
            <a:off x="2730415" y="2367634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ACCBCE50-AEA7-4C57-A0C4-91F7136D27F4}"/>
              </a:ext>
            </a:extLst>
          </p:cNvPr>
          <p:cNvSpPr/>
          <p:nvPr/>
        </p:nvSpPr>
        <p:spPr>
          <a:xfrm>
            <a:off x="7003524" y="1433815"/>
            <a:ext cx="381000" cy="33496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5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6129CAA8-0541-4EEC-9532-1BB227A4A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0CC0DB3-38C4-4311-90DB-A3DC5EA93FB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Fixed function traversal </a:t>
            </a:r>
            <a:r>
              <a:rPr lang="en-US" dirty="0" smtClean="0"/>
              <a:t>easily constrained </a:t>
            </a:r>
            <a:r>
              <a:rPr lang="en-US" dirty="0"/>
              <a:t>by memory bandwidth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ompressed </a:t>
            </a:r>
            <a:r>
              <a:rPr lang="en-US" dirty="0"/>
              <a:t>wide BVHs </a:t>
            </a:r>
            <a:r>
              <a:rPr lang="en-US" dirty="0" smtClean="0"/>
              <a:t>can reduce node bandwidth [Wald </a:t>
            </a:r>
            <a:r>
              <a:rPr lang="en-US" dirty="0"/>
              <a:t>et al. </a:t>
            </a:r>
            <a:r>
              <a:rPr lang="en-US" dirty="0"/>
              <a:t>14, </a:t>
            </a:r>
            <a:r>
              <a:rPr lang="en-US" dirty="0" err="1"/>
              <a:t>Ylitie</a:t>
            </a:r>
            <a:r>
              <a:rPr lang="en-US" dirty="0"/>
              <a:t> et al. 17</a:t>
            </a:r>
            <a:r>
              <a:rPr lang="en-US" dirty="0"/>
              <a:t>]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Lossless mesh compression can reduce geometry bandwidth</a:t>
            </a:r>
            <a:endParaRPr lang="en-US" dirty="0"/>
          </a:p>
          <a:p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Need stack algorithm for wide BVHs with compact on-chip state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58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B0F7C6CB-B3C4-4A78-87CC-2848660EFA76}"/>
              </a:ext>
            </a:extLst>
          </p:cNvPr>
          <p:cNvSpPr/>
          <p:nvPr/>
        </p:nvSpPr>
        <p:spPr>
          <a:xfrm>
            <a:off x="8839200" y="2121813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F06616-6928-4778-B9C7-82F6D5E9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4-Wide BVH Traversal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0DB0B810-1D6E-4F91-92A1-ADAA86A26875}"/>
              </a:ext>
            </a:extLst>
          </p:cNvPr>
          <p:cNvSpPr/>
          <p:nvPr/>
        </p:nvSpPr>
        <p:spPr>
          <a:xfrm>
            <a:off x="3048000" y="1457997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78FC5AED-E970-4D5E-AF83-C08823908E95}"/>
              </a:ext>
            </a:extLst>
          </p:cNvPr>
          <p:cNvSpPr/>
          <p:nvPr/>
        </p:nvSpPr>
        <p:spPr>
          <a:xfrm>
            <a:off x="2153571" y="23622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E436B3C-6825-4EF2-B51D-EE8B934D847B}"/>
              </a:ext>
            </a:extLst>
          </p:cNvPr>
          <p:cNvSpPr/>
          <p:nvPr/>
        </p:nvSpPr>
        <p:spPr>
          <a:xfrm>
            <a:off x="3840924" y="23622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4E697503-1E86-4E29-9FED-AC6A1CABBA97}"/>
              </a:ext>
            </a:extLst>
          </p:cNvPr>
          <p:cNvSpPr/>
          <p:nvPr/>
        </p:nvSpPr>
        <p:spPr>
          <a:xfrm>
            <a:off x="1470263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FA7FF857-E899-438C-80ED-06294033425E}"/>
              </a:ext>
            </a:extLst>
          </p:cNvPr>
          <p:cNvSpPr/>
          <p:nvPr/>
        </p:nvSpPr>
        <p:spPr>
          <a:xfrm>
            <a:off x="2708798" y="32766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832D741F-A71A-4853-8A4B-81D9794DC959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 flipH="1">
            <a:off x="1622663" y="2667000"/>
            <a:ext cx="683308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32671B9F-F663-4511-BC0D-B900E956E5E1}"/>
              </a:ext>
            </a:extLst>
          </p:cNvPr>
          <p:cNvCxnSpPr>
            <a:cxnSpLocks/>
            <a:stCxn id="4" idx="4"/>
            <a:endCxn id="5" idx="7"/>
          </p:cNvCxnSpPr>
          <p:nvPr/>
        </p:nvCxnSpPr>
        <p:spPr>
          <a:xfrm flipH="1">
            <a:off x="2413734" y="1762797"/>
            <a:ext cx="786666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50966E17-81E0-4E8A-9F04-5C005D83ABE3}"/>
              </a:ext>
            </a:extLst>
          </p:cNvPr>
          <p:cNvCxnSpPr>
            <a:cxnSpLocks/>
            <a:stCxn id="4" idx="4"/>
            <a:endCxn id="6" idx="1"/>
          </p:cNvCxnSpPr>
          <p:nvPr/>
        </p:nvCxnSpPr>
        <p:spPr>
          <a:xfrm>
            <a:off x="3200400" y="1762797"/>
            <a:ext cx="685161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618D6C3A-FE58-4D46-8F8A-EFC9B3C32841}"/>
              </a:ext>
            </a:extLst>
          </p:cNvPr>
          <p:cNvCxnSpPr>
            <a:cxnSpLocks/>
            <a:stCxn id="5" idx="4"/>
            <a:endCxn id="8" idx="0"/>
          </p:cNvCxnSpPr>
          <p:nvPr/>
        </p:nvCxnSpPr>
        <p:spPr>
          <a:xfrm>
            <a:off x="2305971" y="2667000"/>
            <a:ext cx="555227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D761E7A-F0D9-428A-AC65-24C8E58260C9}"/>
              </a:ext>
            </a:extLst>
          </p:cNvPr>
          <p:cNvSpPr/>
          <p:nvPr/>
        </p:nvSpPr>
        <p:spPr>
          <a:xfrm>
            <a:off x="7006962" y="236220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080ED05-B5A8-4057-8E0C-8281DA015D6B}"/>
              </a:ext>
            </a:extLst>
          </p:cNvPr>
          <p:cNvSpPr/>
          <p:nvPr/>
        </p:nvSpPr>
        <p:spPr>
          <a:xfrm>
            <a:off x="7006962" y="3256576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60D6C56-9F07-4DD0-BE9A-6486B4A6CA2F}"/>
              </a:ext>
            </a:extLst>
          </p:cNvPr>
          <p:cNvSpPr/>
          <p:nvPr/>
        </p:nvSpPr>
        <p:spPr>
          <a:xfrm>
            <a:off x="7003524" y="4177555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DB51A05-11F9-4F0D-8F7C-3AB9357356A4}"/>
              </a:ext>
            </a:extLst>
          </p:cNvPr>
          <p:cNvSpPr/>
          <p:nvPr/>
        </p:nvSpPr>
        <p:spPr>
          <a:xfrm>
            <a:off x="7003524" y="511229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EADAF1DC-F156-416D-8174-2A5FB0E47C10}"/>
              </a:ext>
            </a:extLst>
          </p:cNvPr>
          <p:cNvGrpSpPr/>
          <p:nvPr/>
        </p:nvGrpSpPr>
        <p:grpSpPr>
          <a:xfrm>
            <a:off x="6746799" y="1086983"/>
            <a:ext cx="917838" cy="5090436"/>
            <a:chOff x="6746799" y="1086983"/>
            <a:chExt cx="917838" cy="509043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A6C11A5F-883D-434E-B1D8-C2A21838C1E3}"/>
                </a:ext>
              </a:extLst>
            </p:cNvPr>
            <p:cNvSpPr/>
            <p:nvPr/>
          </p:nvSpPr>
          <p:spPr>
            <a:xfrm>
              <a:off x="6746799" y="1086983"/>
              <a:ext cx="917838" cy="509043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D4D2847-A257-4E7B-AFCC-2358E420F71F}"/>
                </a:ext>
              </a:extLst>
            </p:cNvPr>
            <p:cNvSpPr txBox="1"/>
            <p:nvPr/>
          </p:nvSpPr>
          <p:spPr>
            <a:xfrm>
              <a:off x="6840081" y="1127497"/>
              <a:ext cx="703719" cy="15388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Restart Trail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047619B-0148-4DA7-A144-64D2A6E49B8D}"/>
              </a:ext>
            </a:extLst>
          </p:cNvPr>
          <p:cNvSpPr txBox="1"/>
          <p:nvPr/>
        </p:nvSpPr>
        <p:spPr>
          <a:xfrm>
            <a:off x="8928510" y="1127497"/>
            <a:ext cx="67165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Short Stack</a:t>
            </a: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(3 Entries )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A0E206BA-BD6A-4821-9958-514E177251BC}"/>
              </a:ext>
            </a:extLst>
          </p:cNvPr>
          <p:cNvSpPr/>
          <p:nvPr/>
        </p:nvSpPr>
        <p:spPr>
          <a:xfrm>
            <a:off x="3289411" y="2360752"/>
            <a:ext cx="304800" cy="304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39011975-5A0E-4D62-AAE3-CA5EE3DF69D4}"/>
              </a:ext>
            </a:extLst>
          </p:cNvPr>
          <p:cNvSpPr/>
          <p:nvPr/>
        </p:nvSpPr>
        <p:spPr>
          <a:xfrm>
            <a:off x="2730330" y="2367634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F0E384E2-4220-4DC1-AFDD-4746BA8A31B1}"/>
              </a:ext>
            </a:extLst>
          </p:cNvPr>
          <p:cNvSpPr/>
          <p:nvPr/>
        </p:nvSpPr>
        <p:spPr>
          <a:xfrm>
            <a:off x="1883108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99064A80-B0DF-419C-AAED-7B3574FAC039}"/>
              </a:ext>
            </a:extLst>
          </p:cNvPr>
          <p:cNvSpPr/>
          <p:nvPr/>
        </p:nvSpPr>
        <p:spPr>
          <a:xfrm>
            <a:off x="2295953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D10AEA4E-EFB6-43D6-8F78-136DEA8E3376}"/>
              </a:ext>
            </a:extLst>
          </p:cNvPr>
          <p:cNvCxnSpPr>
            <a:cxnSpLocks/>
            <a:stCxn id="4" idx="4"/>
            <a:endCxn id="43" idx="0"/>
          </p:cNvCxnSpPr>
          <p:nvPr/>
        </p:nvCxnSpPr>
        <p:spPr>
          <a:xfrm flipH="1">
            <a:off x="2882730" y="1762797"/>
            <a:ext cx="317670" cy="6048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3083C1A6-9C5D-41D1-B84B-644D1E0A786A}"/>
              </a:ext>
            </a:extLst>
          </p:cNvPr>
          <p:cNvCxnSpPr>
            <a:cxnSpLocks/>
            <a:stCxn id="4" idx="4"/>
            <a:endCxn id="42" idx="0"/>
          </p:cNvCxnSpPr>
          <p:nvPr/>
        </p:nvCxnSpPr>
        <p:spPr>
          <a:xfrm>
            <a:off x="3200400" y="1762797"/>
            <a:ext cx="241411" cy="5979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FAABC5D2-B8B5-459B-8B90-FC18DD7AA385}"/>
              </a:ext>
            </a:extLst>
          </p:cNvPr>
          <p:cNvCxnSpPr>
            <a:cxnSpLocks/>
            <a:stCxn id="5" idx="4"/>
            <a:endCxn id="44" idx="0"/>
          </p:cNvCxnSpPr>
          <p:nvPr/>
        </p:nvCxnSpPr>
        <p:spPr>
          <a:xfrm flipH="1">
            <a:off x="2035508" y="2667000"/>
            <a:ext cx="270463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A639FC5F-F30C-4EA5-B296-88203015A642}"/>
              </a:ext>
            </a:extLst>
          </p:cNvPr>
          <p:cNvCxnSpPr>
            <a:cxnSpLocks/>
            <a:stCxn id="5" idx="4"/>
            <a:endCxn id="45" idx="0"/>
          </p:cNvCxnSpPr>
          <p:nvPr/>
        </p:nvCxnSpPr>
        <p:spPr>
          <a:xfrm>
            <a:off x="2305971" y="2667000"/>
            <a:ext cx="142382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C6F9DE00-5BAF-45A3-8A20-49EA8AC25885}"/>
              </a:ext>
            </a:extLst>
          </p:cNvPr>
          <p:cNvSpPr/>
          <p:nvPr/>
        </p:nvSpPr>
        <p:spPr>
          <a:xfrm>
            <a:off x="1637778" y="4177555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D2B17DDC-2BA5-416F-A349-C97EF189F294}"/>
              </a:ext>
            </a:extLst>
          </p:cNvPr>
          <p:cNvSpPr/>
          <p:nvPr/>
        </p:nvSpPr>
        <p:spPr>
          <a:xfrm>
            <a:off x="2868162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02F20A2B-B72B-490E-A7AF-F2313DC7E7A1}"/>
              </a:ext>
            </a:extLst>
          </p:cNvPr>
          <p:cNvSpPr/>
          <p:nvPr/>
        </p:nvSpPr>
        <p:spPr>
          <a:xfrm>
            <a:off x="2046903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06074EF8-5529-43BC-80A6-A31FBC6B8E1F}"/>
              </a:ext>
            </a:extLst>
          </p:cNvPr>
          <p:cNvSpPr/>
          <p:nvPr/>
        </p:nvSpPr>
        <p:spPr>
          <a:xfrm>
            <a:off x="2459748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xmlns="" id="{E455E032-CFA2-429B-881B-4CAF9448CDA7}"/>
              </a:ext>
            </a:extLst>
          </p:cNvPr>
          <p:cNvCxnSpPr>
            <a:cxnSpLocks/>
            <a:endCxn id="71" idx="0"/>
          </p:cNvCxnSpPr>
          <p:nvPr/>
        </p:nvCxnSpPr>
        <p:spPr>
          <a:xfrm flipH="1">
            <a:off x="1790178" y="3581400"/>
            <a:ext cx="654840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xmlns="" id="{2B42CA4F-E82A-4487-B273-A02964F2FE26}"/>
              </a:ext>
            </a:extLst>
          </p:cNvPr>
          <p:cNvCxnSpPr>
            <a:cxnSpLocks/>
            <a:endCxn id="72" idx="0"/>
          </p:cNvCxnSpPr>
          <p:nvPr/>
        </p:nvCxnSpPr>
        <p:spPr>
          <a:xfrm>
            <a:off x="2445017" y="3581400"/>
            <a:ext cx="575545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xmlns="" id="{C323F22B-71C6-49D2-92DD-BFFFBBD4B172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2199303" y="3581400"/>
            <a:ext cx="245714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xmlns="" id="{59A69DB3-4E15-4204-85AF-BC41DB40F796}"/>
              </a:ext>
            </a:extLst>
          </p:cNvPr>
          <p:cNvCxnSpPr>
            <a:cxnSpLocks/>
            <a:endCxn id="74" idx="0"/>
          </p:cNvCxnSpPr>
          <p:nvPr/>
        </p:nvCxnSpPr>
        <p:spPr>
          <a:xfrm>
            <a:off x="2445017" y="3581400"/>
            <a:ext cx="167131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E7726D6B-4817-44CA-9576-5EC06C087671}"/>
              </a:ext>
            </a:extLst>
          </p:cNvPr>
          <p:cNvSpPr txBox="1"/>
          <p:nvPr/>
        </p:nvSpPr>
        <p:spPr>
          <a:xfrm>
            <a:off x="5680828" y="2390041"/>
            <a:ext cx="928139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LEVEL = </a:t>
            </a:r>
            <a:r>
              <a:rPr lang="en-US" sz="1600" dirty="0" smtClean="0">
                <a:solidFill>
                  <a:srgbClr val="C00000"/>
                </a:solidFill>
              </a:rPr>
              <a:t>1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D3754E43-3643-4CFC-860B-5266C4DB83E4}"/>
              </a:ext>
            </a:extLst>
          </p:cNvPr>
          <p:cNvSpPr/>
          <p:nvPr/>
        </p:nvSpPr>
        <p:spPr>
          <a:xfrm>
            <a:off x="8839200" y="1787953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95C92F72-A32E-4DC1-8C3B-CAD35CE49305}"/>
              </a:ext>
            </a:extLst>
          </p:cNvPr>
          <p:cNvSpPr/>
          <p:nvPr/>
        </p:nvSpPr>
        <p:spPr>
          <a:xfrm>
            <a:off x="8839200" y="1454877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F0CFE49C-A52F-4727-A656-3A8998BB507A}"/>
              </a:ext>
            </a:extLst>
          </p:cNvPr>
          <p:cNvSpPr/>
          <p:nvPr/>
        </p:nvSpPr>
        <p:spPr>
          <a:xfrm>
            <a:off x="8839200" y="1081765"/>
            <a:ext cx="914400" cy="13750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DC531FC3-84F1-4121-9C26-95AEBBD775FB}"/>
              </a:ext>
            </a:extLst>
          </p:cNvPr>
          <p:cNvSpPr/>
          <p:nvPr/>
        </p:nvSpPr>
        <p:spPr>
          <a:xfrm>
            <a:off x="2730415" y="2367634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ACCBCE50-AEA7-4C57-A0C4-91F7136D27F4}"/>
              </a:ext>
            </a:extLst>
          </p:cNvPr>
          <p:cNvSpPr/>
          <p:nvPr/>
        </p:nvSpPr>
        <p:spPr>
          <a:xfrm>
            <a:off x="7003524" y="1433815"/>
            <a:ext cx="381000" cy="33496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86FAC095-1E79-4AC1-859A-D14E60B1CA03}"/>
              </a:ext>
            </a:extLst>
          </p:cNvPr>
          <p:cNvGrpSpPr/>
          <p:nvPr/>
        </p:nvGrpSpPr>
        <p:grpSpPr>
          <a:xfrm>
            <a:off x="7391400" y="1457007"/>
            <a:ext cx="1229163" cy="492443"/>
            <a:chOff x="7391400" y="2388936"/>
            <a:chExt cx="1229163" cy="492443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2011E52B-3E18-4C01-B779-D6A3A8412BEB}"/>
                </a:ext>
              </a:extLst>
            </p:cNvPr>
            <p:cNvSpPr txBox="1"/>
            <p:nvPr/>
          </p:nvSpPr>
          <p:spPr>
            <a:xfrm>
              <a:off x="7791810" y="2388936"/>
              <a:ext cx="828753" cy="492443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Set to 3</a:t>
              </a:r>
            </a:p>
            <a:p>
              <a:r>
                <a:rPr lang="en-US" sz="1600" dirty="0">
                  <a:solidFill>
                    <a:srgbClr val="C00000"/>
                  </a:solidFill>
                </a:rPr>
                <a:t>last child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xmlns="" id="{890E2F5C-F734-4937-BA11-D0A68A1A06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91400" y="2529152"/>
              <a:ext cx="38100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318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B0F7C6CB-B3C4-4A78-87CC-2848660EFA76}"/>
              </a:ext>
            </a:extLst>
          </p:cNvPr>
          <p:cNvSpPr/>
          <p:nvPr/>
        </p:nvSpPr>
        <p:spPr>
          <a:xfrm>
            <a:off x="8839200" y="2121813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F06616-6928-4778-B9C7-82F6D5E9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4-Wide BVH Traversal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0DB0B810-1D6E-4F91-92A1-ADAA86A26875}"/>
              </a:ext>
            </a:extLst>
          </p:cNvPr>
          <p:cNvSpPr/>
          <p:nvPr/>
        </p:nvSpPr>
        <p:spPr>
          <a:xfrm>
            <a:off x="3048000" y="1457997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78FC5AED-E970-4D5E-AF83-C08823908E95}"/>
              </a:ext>
            </a:extLst>
          </p:cNvPr>
          <p:cNvSpPr/>
          <p:nvPr/>
        </p:nvSpPr>
        <p:spPr>
          <a:xfrm>
            <a:off x="2153571" y="23622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E436B3C-6825-4EF2-B51D-EE8B934D847B}"/>
              </a:ext>
            </a:extLst>
          </p:cNvPr>
          <p:cNvSpPr/>
          <p:nvPr/>
        </p:nvSpPr>
        <p:spPr>
          <a:xfrm>
            <a:off x="3840924" y="23622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4E697503-1E86-4E29-9FED-AC6A1CABBA97}"/>
              </a:ext>
            </a:extLst>
          </p:cNvPr>
          <p:cNvSpPr/>
          <p:nvPr/>
        </p:nvSpPr>
        <p:spPr>
          <a:xfrm>
            <a:off x="1470263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FA7FF857-E899-438C-80ED-06294033425E}"/>
              </a:ext>
            </a:extLst>
          </p:cNvPr>
          <p:cNvSpPr/>
          <p:nvPr/>
        </p:nvSpPr>
        <p:spPr>
          <a:xfrm>
            <a:off x="2708798" y="32766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832D741F-A71A-4853-8A4B-81D9794DC959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 flipH="1">
            <a:off x="1622663" y="2667000"/>
            <a:ext cx="683308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32671B9F-F663-4511-BC0D-B900E956E5E1}"/>
              </a:ext>
            </a:extLst>
          </p:cNvPr>
          <p:cNvCxnSpPr>
            <a:cxnSpLocks/>
            <a:stCxn id="4" idx="4"/>
            <a:endCxn id="5" idx="7"/>
          </p:cNvCxnSpPr>
          <p:nvPr/>
        </p:nvCxnSpPr>
        <p:spPr>
          <a:xfrm flipH="1">
            <a:off x="2413734" y="1762797"/>
            <a:ext cx="786666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50966E17-81E0-4E8A-9F04-5C005D83ABE3}"/>
              </a:ext>
            </a:extLst>
          </p:cNvPr>
          <p:cNvCxnSpPr>
            <a:cxnSpLocks/>
            <a:stCxn id="4" idx="4"/>
            <a:endCxn id="6" idx="1"/>
          </p:cNvCxnSpPr>
          <p:nvPr/>
        </p:nvCxnSpPr>
        <p:spPr>
          <a:xfrm>
            <a:off x="3200400" y="1762797"/>
            <a:ext cx="685161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618D6C3A-FE58-4D46-8F8A-EFC9B3C32841}"/>
              </a:ext>
            </a:extLst>
          </p:cNvPr>
          <p:cNvCxnSpPr>
            <a:cxnSpLocks/>
            <a:stCxn id="5" idx="4"/>
            <a:endCxn id="8" idx="0"/>
          </p:cNvCxnSpPr>
          <p:nvPr/>
        </p:nvCxnSpPr>
        <p:spPr>
          <a:xfrm>
            <a:off x="2305971" y="2667000"/>
            <a:ext cx="555227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D761E7A-F0D9-428A-AC65-24C8E58260C9}"/>
              </a:ext>
            </a:extLst>
          </p:cNvPr>
          <p:cNvSpPr/>
          <p:nvPr/>
        </p:nvSpPr>
        <p:spPr>
          <a:xfrm>
            <a:off x="7006962" y="236220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080ED05-B5A8-4057-8E0C-8281DA015D6B}"/>
              </a:ext>
            </a:extLst>
          </p:cNvPr>
          <p:cNvSpPr/>
          <p:nvPr/>
        </p:nvSpPr>
        <p:spPr>
          <a:xfrm>
            <a:off x="7006962" y="3256576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60D6C56-9F07-4DD0-BE9A-6486B4A6CA2F}"/>
              </a:ext>
            </a:extLst>
          </p:cNvPr>
          <p:cNvSpPr/>
          <p:nvPr/>
        </p:nvSpPr>
        <p:spPr>
          <a:xfrm>
            <a:off x="7003524" y="4177555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DB51A05-11F9-4F0D-8F7C-3AB9357356A4}"/>
              </a:ext>
            </a:extLst>
          </p:cNvPr>
          <p:cNvSpPr/>
          <p:nvPr/>
        </p:nvSpPr>
        <p:spPr>
          <a:xfrm>
            <a:off x="7003524" y="511229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EADAF1DC-F156-416D-8174-2A5FB0E47C10}"/>
              </a:ext>
            </a:extLst>
          </p:cNvPr>
          <p:cNvGrpSpPr/>
          <p:nvPr/>
        </p:nvGrpSpPr>
        <p:grpSpPr>
          <a:xfrm>
            <a:off x="6746799" y="1086983"/>
            <a:ext cx="917838" cy="5090436"/>
            <a:chOff x="6746799" y="1086983"/>
            <a:chExt cx="917838" cy="509043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A6C11A5F-883D-434E-B1D8-C2A21838C1E3}"/>
                </a:ext>
              </a:extLst>
            </p:cNvPr>
            <p:cNvSpPr/>
            <p:nvPr/>
          </p:nvSpPr>
          <p:spPr>
            <a:xfrm>
              <a:off x="6746799" y="1086983"/>
              <a:ext cx="917838" cy="509043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D4D2847-A257-4E7B-AFCC-2358E420F71F}"/>
                </a:ext>
              </a:extLst>
            </p:cNvPr>
            <p:cNvSpPr txBox="1"/>
            <p:nvPr/>
          </p:nvSpPr>
          <p:spPr>
            <a:xfrm>
              <a:off x="6840081" y="1127497"/>
              <a:ext cx="703719" cy="15388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Restart Trail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047619B-0148-4DA7-A144-64D2A6E49B8D}"/>
              </a:ext>
            </a:extLst>
          </p:cNvPr>
          <p:cNvSpPr txBox="1"/>
          <p:nvPr/>
        </p:nvSpPr>
        <p:spPr>
          <a:xfrm>
            <a:off x="8928510" y="1127497"/>
            <a:ext cx="67165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Short Stack</a:t>
            </a: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(3 Entries )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A0E206BA-BD6A-4821-9958-514E177251BC}"/>
              </a:ext>
            </a:extLst>
          </p:cNvPr>
          <p:cNvSpPr/>
          <p:nvPr/>
        </p:nvSpPr>
        <p:spPr>
          <a:xfrm>
            <a:off x="3289411" y="2360752"/>
            <a:ext cx="304800" cy="304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39011975-5A0E-4D62-AAE3-CA5EE3DF69D4}"/>
              </a:ext>
            </a:extLst>
          </p:cNvPr>
          <p:cNvSpPr/>
          <p:nvPr/>
        </p:nvSpPr>
        <p:spPr>
          <a:xfrm>
            <a:off x="2730330" y="2367634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F0E384E2-4220-4DC1-AFDD-4746BA8A31B1}"/>
              </a:ext>
            </a:extLst>
          </p:cNvPr>
          <p:cNvSpPr/>
          <p:nvPr/>
        </p:nvSpPr>
        <p:spPr>
          <a:xfrm>
            <a:off x="1883108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99064A80-B0DF-419C-AAED-7B3574FAC039}"/>
              </a:ext>
            </a:extLst>
          </p:cNvPr>
          <p:cNvSpPr/>
          <p:nvPr/>
        </p:nvSpPr>
        <p:spPr>
          <a:xfrm>
            <a:off x="2295953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D10AEA4E-EFB6-43D6-8F78-136DEA8E3376}"/>
              </a:ext>
            </a:extLst>
          </p:cNvPr>
          <p:cNvCxnSpPr>
            <a:cxnSpLocks/>
            <a:stCxn id="4" idx="4"/>
            <a:endCxn id="43" idx="0"/>
          </p:cNvCxnSpPr>
          <p:nvPr/>
        </p:nvCxnSpPr>
        <p:spPr>
          <a:xfrm flipH="1">
            <a:off x="2882730" y="1762797"/>
            <a:ext cx="317670" cy="6048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3083C1A6-9C5D-41D1-B84B-644D1E0A786A}"/>
              </a:ext>
            </a:extLst>
          </p:cNvPr>
          <p:cNvCxnSpPr>
            <a:cxnSpLocks/>
            <a:stCxn id="4" idx="4"/>
            <a:endCxn id="42" idx="0"/>
          </p:cNvCxnSpPr>
          <p:nvPr/>
        </p:nvCxnSpPr>
        <p:spPr>
          <a:xfrm>
            <a:off x="3200400" y="1762797"/>
            <a:ext cx="241411" cy="5979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FAABC5D2-B8B5-459B-8B90-FC18DD7AA385}"/>
              </a:ext>
            </a:extLst>
          </p:cNvPr>
          <p:cNvCxnSpPr>
            <a:cxnSpLocks/>
            <a:stCxn id="5" idx="4"/>
            <a:endCxn id="44" idx="0"/>
          </p:cNvCxnSpPr>
          <p:nvPr/>
        </p:nvCxnSpPr>
        <p:spPr>
          <a:xfrm flipH="1">
            <a:off x="2035508" y="2667000"/>
            <a:ext cx="270463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A639FC5F-F30C-4EA5-B296-88203015A642}"/>
              </a:ext>
            </a:extLst>
          </p:cNvPr>
          <p:cNvCxnSpPr>
            <a:cxnSpLocks/>
            <a:stCxn id="5" idx="4"/>
            <a:endCxn id="45" idx="0"/>
          </p:cNvCxnSpPr>
          <p:nvPr/>
        </p:nvCxnSpPr>
        <p:spPr>
          <a:xfrm>
            <a:off x="2305971" y="2667000"/>
            <a:ext cx="142382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C6F9DE00-5BAF-45A3-8A20-49EA8AC25885}"/>
              </a:ext>
            </a:extLst>
          </p:cNvPr>
          <p:cNvSpPr/>
          <p:nvPr/>
        </p:nvSpPr>
        <p:spPr>
          <a:xfrm>
            <a:off x="1637778" y="4177555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D2B17DDC-2BA5-416F-A349-C97EF189F294}"/>
              </a:ext>
            </a:extLst>
          </p:cNvPr>
          <p:cNvSpPr/>
          <p:nvPr/>
        </p:nvSpPr>
        <p:spPr>
          <a:xfrm>
            <a:off x="2868162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02F20A2B-B72B-490E-A7AF-F2313DC7E7A1}"/>
              </a:ext>
            </a:extLst>
          </p:cNvPr>
          <p:cNvSpPr/>
          <p:nvPr/>
        </p:nvSpPr>
        <p:spPr>
          <a:xfrm>
            <a:off x="2046903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06074EF8-5529-43BC-80A6-A31FBC6B8E1F}"/>
              </a:ext>
            </a:extLst>
          </p:cNvPr>
          <p:cNvSpPr/>
          <p:nvPr/>
        </p:nvSpPr>
        <p:spPr>
          <a:xfrm>
            <a:off x="2459748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xmlns="" id="{E455E032-CFA2-429B-881B-4CAF9448CDA7}"/>
              </a:ext>
            </a:extLst>
          </p:cNvPr>
          <p:cNvCxnSpPr>
            <a:cxnSpLocks/>
            <a:endCxn id="71" idx="0"/>
          </p:cNvCxnSpPr>
          <p:nvPr/>
        </p:nvCxnSpPr>
        <p:spPr>
          <a:xfrm flipH="1">
            <a:off x="1790178" y="3581400"/>
            <a:ext cx="654840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xmlns="" id="{2B42CA4F-E82A-4487-B273-A02964F2FE26}"/>
              </a:ext>
            </a:extLst>
          </p:cNvPr>
          <p:cNvCxnSpPr>
            <a:cxnSpLocks/>
            <a:endCxn id="72" idx="0"/>
          </p:cNvCxnSpPr>
          <p:nvPr/>
        </p:nvCxnSpPr>
        <p:spPr>
          <a:xfrm>
            <a:off x="2445017" y="3581400"/>
            <a:ext cx="575545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xmlns="" id="{C323F22B-71C6-49D2-92DD-BFFFBBD4B172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2199303" y="3581400"/>
            <a:ext cx="245714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xmlns="" id="{59A69DB3-4E15-4204-85AF-BC41DB40F796}"/>
              </a:ext>
            </a:extLst>
          </p:cNvPr>
          <p:cNvCxnSpPr>
            <a:cxnSpLocks/>
            <a:endCxn id="74" idx="0"/>
          </p:cNvCxnSpPr>
          <p:nvPr/>
        </p:nvCxnSpPr>
        <p:spPr>
          <a:xfrm>
            <a:off x="2445017" y="3581400"/>
            <a:ext cx="167131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E7726D6B-4817-44CA-9576-5EC06C087671}"/>
              </a:ext>
            </a:extLst>
          </p:cNvPr>
          <p:cNvSpPr txBox="1"/>
          <p:nvPr/>
        </p:nvSpPr>
        <p:spPr>
          <a:xfrm>
            <a:off x="5666260" y="2426213"/>
            <a:ext cx="928139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LEVEL = </a:t>
            </a:r>
            <a:r>
              <a:rPr lang="en-US" sz="1600" dirty="0" smtClean="0">
                <a:solidFill>
                  <a:srgbClr val="C00000"/>
                </a:solidFill>
              </a:rPr>
              <a:t>1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D3754E43-3643-4CFC-860B-5266C4DB83E4}"/>
              </a:ext>
            </a:extLst>
          </p:cNvPr>
          <p:cNvSpPr/>
          <p:nvPr/>
        </p:nvSpPr>
        <p:spPr>
          <a:xfrm>
            <a:off x="8839200" y="1787953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95C92F72-A32E-4DC1-8C3B-CAD35CE49305}"/>
              </a:ext>
            </a:extLst>
          </p:cNvPr>
          <p:cNvSpPr/>
          <p:nvPr/>
        </p:nvSpPr>
        <p:spPr>
          <a:xfrm>
            <a:off x="8839200" y="1454877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F0CFE49C-A52F-4727-A656-3A8998BB507A}"/>
              </a:ext>
            </a:extLst>
          </p:cNvPr>
          <p:cNvSpPr/>
          <p:nvPr/>
        </p:nvSpPr>
        <p:spPr>
          <a:xfrm>
            <a:off x="8839200" y="1081765"/>
            <a:ext cx="914400" cy="13750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DC531FC3-84F1-4121-9C26-95AEBBD775FB}"/>
              </a:ext>
            </a:extLst>
          </p:cNvPr>
          <p:cNvSpPr/>
          <p:nvPr/>
        </p:nvSpPr>
        <p:spPr>
          <a:xfrm>
            <a:off x="2730415" y="2367634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ACCBCE50-AEA7-4C57-A0C4-91F7136D27F4}"/>
              </a:ext>
            </a:extLst>
          </p:cNvPr>
          <p:cNvSpPr/>
          <p:nvPr/>
        </p:nvSpPr>
        <p:spPr>
          <a:xfrm>
            <a:off x="7003524" y="1433815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E753DD50-E7F8-4970-8859-5A6560FB95F6}"/>
              </a:ext>
            </a:extLst>
          </p:cNvPr>
          <p:cNvSpPr txBox="1"/>
          <p:nvPr/>
        </p:nvSpPr>
        <p:spPr>
          <a:xfrm>
            <a:off x="7543800" y="608694"/>
            <a:ext cx="1987724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Find closest level &lt; 3 </a:t>
            </a:r>
          </a:p>
        </p:txBody>
      </p:sp>
      <p:cxnSp>
        <p:nvCxnSpPr>
          <p:cNvPr id="54" name="Straight Arrow Connector 4">
            <a:extLst>
              <a:ext uri="{FF2B5EF4-FFF2-40B4-BE49-F238E27FC236}">
                <a16:creationId xmlns:a16="http://schemas.microsoft.com/office/drawing/2014/main" xmlns="" id="{11C19DCE-894E-43FE-B07E-23F479511901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7387962" y="990917"/>
            <a:ext cx="800761" cy="1538765"/>
          </a:xfrm>
          <a:prstGeom prst="curvedConnector2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58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F303B1-56DC-4D7D-983C-93AD27A06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 6-wide BVH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FB152CD-EF97-47A8-B3FE-A91594982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16" y="4495800"/>
            <a:ext cx="12192000" cy="1794553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CE0CC129-9BCE-4DB6-9329-3CAF9A1279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498887"/>
              </p:ext>
            </p:extLst>
          </p:nvPr>
        </p:nvGraphicFramePr>
        <p:xfrm>
          <a:off x="76201" y="1021043"/>
          <a:ext cx="12039600" cy="3169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851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culling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Storing near distance on the short stack would allow culling of popped nodes when a closer hit was found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memory overhead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Alternatively one can process closest child and push the parent node onto the short stack for later re-intersection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 small culling overhead but often pays off</a:t>
            </a:r>
          </a:p>
        </p:txBody>
      </p:sp>
    </p:spTree>
    <p:extLst>
      <p:ext uri="{BB962C8B-B14F-4D97-AF65-F5344CB8AC3E}">
        <p14:creationId xmlns:p14="http://schemas.microsoft.com/office/powerpoint/2010/main" val="18363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Presented short stack with restart trail for wide BVHs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Allows very compact stack storage at minimal overhead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Suitable for fixed function ray tracing implementations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45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58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F5BC2D-4BED-4A35-B056-46C81D170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E57AD3-A6B5-4326-9417-35A6353103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7484" y="1604434"/>
            <a:ext cx="10970683" cy="4567767"/>
          </a:xfrm>
        </p:spPr>
        <p:txBody>
          <a:bodyPr/>
          <a:lstStyle/>
          <a:p>
            <a:r>
              <a:rPr lang="en-US" dirty="0" err="1"/>
              <a:t>Stackless</a:t>
            </a:r>
            <a:r>
              <a:rPr lang="en-US" dirty="0"/>
              <a:t> traversal with skip </a:t>
            </a:r>
            <a:r>
              <a:rPr lang="en-US" dirty="0" smtClean="0"/>
              <a:t>pointers </a:t>
            </a:r>
            <a:r>
              <a:rPr lang="en-US" sz="1600" dirty="0" smtClean="0"/>
              <a:t>[Smits </a:t>
            </a:r>
            <a:r>
              <a:rPr lang="en-US" sz="1600" dirty="0"/>
              <a:t>98]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sz="2000" dirty="0"/>
              <a:t>Enforces a fixed traversal order</a:t>
            </a:r>
          </a:p>
          <a:p>
            <a:pPr>
              <a:spcBef>
                <a:spcPts val="2400"/>
              </a:spcBef>
            </a:pPr>
            <a:r>
              <a:rPr lang="en-US" dirty="0" err="1"/>
              <a:t>Stackless</a:t>
            </a:r>
            <a:r>
              <a:rPr lang="en-US" dirty="0"/>
              <a:t> traversal with backtracking to parent</a:t>
            </a:r>
            <a:br>
              <a:rPr lang="en-US" dirty="0"/>
            </a:br>
            <a:r>
              <a:rPr lang="en-US" sz="1600" dirty="0"/>
              <a:t>[</a:t>
            </a:r>
            <a:r>
              <a:rPr lang="en-US" sz="1600" dirty="0" err="1"/>
              <a:t>Hapala</a:t>
            </a:r>
            <a:r>
              <a:rPr lang="en-US" sz="1600" dirty="0"/>
              <a:t> et al. 11, Afra et al. 14]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Allows front to back </a:t>
            </a:r>
            <a:r>
              <a:rPr lang="en-US" sz="2000" dirty="0" smtClean="0"/>
              <a:t>order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Needs to re-intersect parent node</a:t>
            </a:r>
            <a:endParaRPr lang="en-US" sz="2000" dirty="0"/>
          </a:p>
          <a:p>
            <a:pPr>
              <a:spcBef>
                <a:spcPts val="3000"/>
              </a:spcBef>
            </a:pPr>
            <a:r>
              <a:rPr lang="en-US" dirty="0"/>
              <a:t>Binary BVH traversal with a restart trail </a:t>
            </a:r>
            <a:r>
              <a:rPr lang="en-US" sz="1600" dirty="0"/>
              <a:t>[Laine </a:t>
            </a:r>
            <a:r>
              <a:rPr lang="en-US" sz="1600" dirty="0" smtClean="0"/>
              <a:t>10]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Maintain a </a:t>
            </a:r>
            <a:r>
              <a:rPr lang="en-US" sz="2000" dirty="0" smtClean="0"/>
              <a:t>restart trail and </a:t>
            </a:r>
            <a:r>
              <a:rPr lang="en-US" sz="2000" dirty="0" smtClean="0"/>
              <a:t>short </a:t>
            </a:r>
            <a:r>
              <a:rPr lang="en-US" sz="2000" dirty="0"/>
              <a:t>stack of topmost </a:t>
            </a:r>
            <a:r>
              <a:rPr lang="en-US" sz="2000" dirty="0" smtClean="0"/>
              <a:t>entries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R</a:t>
            </a:r>
            <a:r>
              <a:rPr lang="en-US" sz="2000" dirty="0" smtClean="0"/>
              <a:t>estart </a:t>
            </a:r>
            <a:r>
              <a:rPr lang="en-US" sz="2000" dirty="0"/>
              <a:t>from root on an </a:t>
            </a:r>
            <a:r>
              <a:rPr lang="en-US" sz="2000" dirty="0" smtClean="0"/>
              <a:t>short stack underflow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2B29131B-A2D7-4F5F-8D8E-2086D9A69854}"/>
              </a:ext>
            </a:extLst>
          </p:cNvPr>
          <p:cNvGrpSpPr/>
          <p:nvPr/>
        </p:nvGrpSpPr>
        <p:grpSpPr>
          <a:xfrm>
            <a:off x="7627128" y="1528234"/>
            <a:ext cx="4260072" cy="1291166"/>
            <a:chOff x="7010400" y="1524000"/>
            <a:chExt cx="4260072" cy="129116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6D162699-976E-4932-A1E9-4697219D07E9}"/>
                </a:ext>
              </a:extLst>
            </p:cNvPr>
            <p:cNvSpPr/>
            <p:nvPr/>
          </p:nvSpPr>
          <p:spPr>
            <a:xfrm>
              <a:off x="10461064" y="1524000"/>
              <a:ext cx="128648" cy="12864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0D4B6DC2-92A6-40C7-9EEE-A6BE82910669}"/>
                </a:ext>
              </a:extLst>
            </p:cNvPr>
            <p:cNvSpPr/>
            <p:nvPr/>
          </p:nvSpPr>
          <p:spPr>
            <a:xfrm>
              <a:off x="10010798" y="1850310"/>
              <a:ext cx="128648" cy="12864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849E21AE-B089-469C-8AB8-93DDC14A4F5E}"/>
                </a:ext>
              </a:extLst>
            </p:cNvPr>
            <p:cNvSpPr/>
            <p:nvPr/>
          </p:nvSpPr>
          <p:spPr>
            <a:xfrm>
              <a:off x="10847007" y="1850310"/>
              <a:ext cx="128648" cy="12864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1B106C55-147C-477D-B9DE-96A65D537BC8}"/>
                </a:ext>
              </a:extLst>
            </p:cNvPr>
            <p:cNvSpPr/>
            <p:nvPr/>
          </p:nvSpPr>
          <p:spPr>
            <a:xfrm>
              <a:off x="9753503" y="2236252"/>
              <a:ext cx="128648" cy="12864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5AE424E2-0D0D-44EF-91CA-EE8DDD345C60}"/>
                </a:ext>
              </a:extLst>
            </p:cNvPr>
            <p:cNvSpPr/>
            <p:nvPr/>
          </p:nvSpPr>
          <p:spPr>
            <a:xfrm>
              <a:off x="10268093" y="2236252"/>
              <a:ext cx="128648" cy="128648"/>
            </a:xfrm>
            <a:prstGeom prst="ellipse">
              <a:avLst/>
            </a:prstGeom>
            <a:solidFill>
              <a:srgbClr val="148A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2DBE47C1-EB21-49AC-98CC-03AED728E2E5}"/>
                </a:ext>
              </a:extLst>
            </p:cNvPr>
            <p:cNvCxnSpPr>
              <a:cxnSpLocks/>
              <a:stCxn id="33" idx="6"/>
              <a:endCxn id="34" idx="2"/>
            </p:cNvCxnSpPr>
            <p:nvPr/>
          </p:nvCxnSpPr>
          <p:spPr>
            <a:xfrm>
              <a:off x="9635576" y="2750842"/>
              <a:ext cx="385943" cy="0"/>
            </a:xfrm>
            <a:prstGeom prst="straightConnector1">
              <a:avLst/>
            </a:prstGeom>
            <a:ln>
              <a:solidFill>
                <a:srgbClr val="C00000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22">
              <a:extLst>
                <a:ext uri="{FF2B5EF4-FFF2-40B4-BE49-F238E27FC236}">
                  <a16:creationId xmlns:a16="http://schemas.microsoft.com/office/drawing/2014/main" xmlns="" id="{2465C9FC-D76F-4EAA-8306-94879F8C46D0}"/>
                </a:ext>
              </a:extLst>
            </p:cNvPr>
            <p:cNvCxnSpPr>
              <a:cxnSpLocks/>
              <a:stCxn id="34" idx="6"/>
              <a:endCxn id="29" idx="4"/>
            </p:cNvCxnSpPr>
            <p:nvPr/>
          </p:nvCxnSpPr>
          <p:spPr>
            <a:xfrm flipV="1">
              <a:off x="10150166" y="2364900"/>
              <a:ext cx="182251" cy="385943"/>
            </a:xfrm>
            <a:prstGeom prst="curvedConnector2">
              <a:avLst/>
            </a:prstGeom>
            <a:ln>
              <a:solidFill>
                <a:srgbClr val="C00000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xmlns="" id="{222470BD-FED3-46F7-9742-914254E8988A}"/>
                </a:ext>
              </a:extLst>
            </p:cNvPr>
            <p:cNvCxnSpPr>
              <a:cxnSpLocks/>
              <a:stCxn id="26" idx="3"/>
              <a:endCxn id="28" idx="0"/>
            </p:cNvCxnSpPr>
            <p:nvPr/>
          </p:nvCxnSpPr>
          <p:spPr>
            <a:xfrm flipH="1">
              <a:off x="9817826" y="1960118"/>
              <a:ext cx="211811" cy="27613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C4F7864C-535F-4D5C-9F21-014BC2B6F31E}"/>
                </a:ext>
              </a:extLst>
            </p:cNvPr>
            <p:cNvSpPr/>
            <p:nvPr/>
          </p:nvSpPr>
          <p:spPr>
            <a:xfrm>
              <a:off x="9506928" y="2686518"/>
              <a:ext cx="128648" cy="128648"/>
            </a:xfrm>
            <a:prstGeom prst="ellipse">
              <a:avLst/>
            </a:prstGeom>
            <a:solidFill>
              <a:srgbClr val="148A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E29A0831-7B28-4EB9-91A0-352991F9161D}"/>
                </a:ext>
              </a:extLst>
            </p:cNvPr>
            <p:cNvSpPr/>
            <p:nvPr/>
          </p:nvSpPr>
          <p:spPr>
            <a:xfrm>
              <a:off x="10021518" y="2686518"/>
              <a:ext cx="128648" cy="128648"/>
            </a:xfrm>
            <a:prstGeom prst="ellipse">
              <a:avLst/>
            </a:prstGeom>
            <a:solidFill>
              <a:srgbClr val="148A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xmlns="" id="{43022A07-CA45-468F-BE23-A8493D3686F8}"/>
                </a:ext>
              </a:extLst>
            </p:cNvPr>
            <p:cNvCxnSpPr>
              <a:cxnSpLocks/>
              <a:stCxn id="28" idx="3"/>
              <a:endCxn id="33" idx="0"/>
            </p:cNvCxnSpPr>
            <p:nvPr/>
          </p:nvCxnSpPr>
          <p:spPr>
            <a:xfrm flipH="1">
              <a:off x="9571252" y="2346060"/>
              <a:ext cx="201090" cy="340458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9">
              <a:extLst>
                <a:ext uri="{FF2B5EF4-FFF2-40B4-BE49-F238E27FC236}">
                  <a16:creationId xmlns:a16="http://schemas.microsoft.com/office/drawing/2014/main" xmlns="" id="{59368BE8-ADEE-4F18-B735-AE372E0C25F0}"/>
                </a:ext>
              </a:extLst>
            </p:cNvPr>
            <p:cNvCxnSpPr>
              <a:cxnSpLocks/>
              <a:stCxn id="29" idx="0"/>
              <a:endCxn id="27" idx="2"/>
            </p:cNvCxnSpPr>
            <p:nvPr/>
          </p:nvCxnSpPr>
          <p:spPr>
            <a:xfrm rot="5400000" flipH="1" flipV="1">
              <a:off x="10428902" y="1818148"/>
              <a:ext cx="321619" cy="514590"/>
            </a:xfrm>
            <a:prstGeom prst="curvedConnector2">
              <a:avLst/>
            </a:prstGeom>
            <a:ln>
              <a:solidFill>
                <a:srgbClr val="C00000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BEC631CE-E0F7-4AC8-8379-19737F84A494}"/>
                </a:ext>
              </a:extLst>
            </p:cNvPr>
            <p:cNvSpPr/>
            <p:nvPr/>
          </p:nvSpPr>
          <p:spPr>
            <a:xfrm>
              <a:off x="10627234" y="2236252"/>
              <a:ext cx="128648" cy="128648"/>
            </a:xfrm>
            <a:prstGeom prst="ellipse">
              <a:avLst/>
            </a:prstGeom>
            <a:solidFill>
              <a:srgbClr val="148A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D083B214-FB17-49AC-B3BB-B9EF91D01119}"/>
                </a:ext>
              </a:extLst>
            </p:cNvPr>
            <p:cNvSpPr/>
            <p:nvPr/>
          </p:nvSpPr>
          <p:spPr>
            <a:xfrm>
              <a:off x="11141824" y="2236252"/>
              <a:ext cx="128648" cy="128648"/>
            </a:xfrm>
            <a:prstGeom prst="ellipse">
              <a:avLst/>
            </a:prstGeom>
            <a:solidFill>
              <a:srgbClr val="148A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xmlns="" id="{57B83BE6-0DF9-4176-878D-EE53D7E49BE1}"/>
                </a:ext>
              </a:extLst>
            </p:cNvPr>
            <p:cNvCxnSpPr>
              <a:cxnSpLocks/>
              <a:stCxn id="25" idx="3"/>
              <a:endCxn id="26" idx="7"/>
            </p:cNvCxnSpPr>
            <p:nvPr/>
          </p:nvCxnSpPr>
          <p:spPr>
            <a:xfrm flipH="1">
              <a:off x="10120606" y="1633808"/>
              <a:ext cx="359298" cy="23534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xmlns="" id="{881172F9-2EC5-4454-A92D-43ACF686E91A}"/>
                </a:ext>
              </a:extLst>
            </p:cNvPr>
            <p:cNvCxnSpPr>
              <a:cxnSpLocks/>
              <a:stCxn id="27" idx="3"/>
              <a:endCxn id="37" idx="0"/>
            </p:cNvCxnSpPr>
            <p:nvPr/>
          </p:nvCxnSpPr>
          <p:spPr>
            <a:xfrm flipH="1">
              <a:off x="10691558" y="1960118"/>
              <a:ext cx="174289" cy="27613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53">
              <a:extLst>
                <a:ext uri="{FF2B5EF4-FFF2-40B4-BE49-F238E27FC236}">
                  <a16:creationId xmlns:a16="http://schemas.microsoft.com/office/drawing/2014/main" xmlns="" id="{20F4FAFF-CF0D-482A-A129-16B3ABF51EB1}"/>
                </a:ext>
              </a:extLst>
            </p:cNvPr>
            <p:cNvCxnSpPr>
              <a:cxnSpLocks/>
              <a:stCxn id="38" idx="0"/>
              <a:endCxn id="25" idx="6"/>
            </p:cNvCxnSpPr>
            <p:nvPr/>
          </p:nvCxnSpPr>
          <p:spPr>
            <a:xfrm rot="16200000" flipV="1">
              <a:off x="10573966" y="1604070"/>
              <a:ext cx="647928" cy="616436"/>
            </a:xfrm>
            <a:prstGeom prst="curvedConnector2">
              <a:avLst/>
            </a:prstGeom>
            <a:ln>
              <a:solidFill>
                <a:srgbClr val="C00000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xmlns="" id="{8339E420-4590-47B9-9921-21A5177AB392}"/>
                </a:ext>
              </a:extLst>
            </p:cNvPr>
            <p:cNvCxnSpPr>
              <a:cxnSpLocks/>
            </p:cNvCxnSpPr>
            <p:nvPr/>
          </p:nvCxnSpPr>
          <p:spPr>
            <a:xfrm>
              <a:off x="10755882" y="2300576"/>
              <a:ext cx="385943" cy="0"/>
            </a:xfrm>
            <a:prstGeom prst="straightConnector1">
              <a:avLst/>
            </a:prstGeom>
            <a:ln>
              <a:solidFill>
                <a:srgbClr val="C00000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04594E8D-A248-441A-A57E-D8DA6A2D7E1A}"/>
                </a:ext>
              </a:extLst>
            </p:cNvPr>
            <p:cNvSpPr/>
            <p:nvPr/>
          </p:nvSpPr>
          <p:spPr>
            <a:xfrm>
              <a:off x="7964536" y="1524000"/>
              <a:ext cx="128648" cy="12864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B983A31-C8F0-4037-AE7B-166703C386C9}"/>
                </a:ext>
              </a:extLst>
            </p:cNvPr>
            <p:cNvSpPr/>
            <p:nvPr/>
          </p:nvSpPr>
          <p:spPr>
            <a:xfrm>
              <a:off x="7514270" y="1850310"/>
              <a:ext cx="128648" cy="12864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75B3EFF9-BD6E-4690-B7CB-A1AF5C0F2B95}"/>
                </a:ext>
              </a:extLst>
            </p:cNvPr>
            <p:cNvSpPr/>
            <p:nvPr/>
          </p:nvSpPr>
          <p:spPr>
            <a:xfrm>
              <a:off x="8350479" y="1850310"/>
              <a:ext cx="128648" cy="12864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6560E42A-5BE3-45D8-A34E-09351DA79E0C}"/>
                </a:ext>
              </a:extLst>
            </p:cNvPr>
            <p:cNvSpPr/>
            <p:nvPr/>
          </p:nvSpPr>
          <p:spPr>
            <a:xfrm>
              <a:off x="7256975" y="2236252"/>
              <a:ext cx="128648" cy="12864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470B318-1500-40AD-9175-E44622E66463}"/>
                </a:ext>
              </a:extLst>
            </p:cNvPr>
            <p:cNvSpPr/>
            <p:nvPr/>
          </p:nvSpPr>
          <p:spPr>
            <a:xfrm>
              <a:off x="7771565" y="2236252"/>
              <a:ext cx="128648" cy="128648"/>
            </a:xfrm>
            <a:prstGeom prst="ellipse">
              <a:avLst/>
            </a:prstGeom>
            <a:solidFill>
              <a:srgbClr val="148A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B77FD220-631F-400C-9F2D-4CDF33D8053F}"/>
                </a:ext>
              </a:extLst>
            </p:cNvPr>
            <p:cNvCxnSpPr>
              <a:cxnSpLocks/>
              <a:stCxn id="9" idx="3"/>
              <a:endCxn id="11" idx="0"/>
            </p:cNvCxnSpPr>
            <p:nvPr/>
          </p:nvCxnSpPr>
          <p:spPr>
            <a:xfrm flipH="1">
              <a:off x="7321298" y="1960118"/>
              <a:ext cx="211811" cy="27613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08DAA88B-8DCF-4223-A51D-D1A6261C18AB}"/>
                </a:ext>
              </a:extLst>
            </p:cNvPr>
            <p:cNvSpPr/>
            <p:nvPr/>
          </p:nvSpPr>
          <p:spPr>
            <a:xfrm>
              <a:off x="7010400" y="2686518"/>
              <a:ext cx="128648" cy="128648"/>
            </a:xfrm>
            <a:prstGeom prst="ellipse">
              <a:avLst/>
            </a:prstGeom>
            <a:solidFill>
              <a:srgbClr val="148A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27410446-D0AC-4A04-9D82-8E20A3F6BA7B}"/>
                </a:ext>
              </a:extLst>
            </p:cNvPr>
            <p:cNvSpPr/>
            <p:nvPr/>
          </p:nvSpPr>
          <p:spPr>
            <a:xfrm>
              <a:off x="7524990" y="2686518"/>
              <a:ext cx="128648" cy="128648"/>
            </a:xfrm>
            <a:prstGeom prst="ellipse">
              <a:avLst/>
            </a:prstGeom>
            <a:solidFill>
              <a:srgbClr val="148A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DCF73424-6F52-4680-A9B5-80A82C766217}"/>
                </a:ext>
              </a:extLst>
            </p:cNvPr>
            <p:cNvCxnSpPr>
              <a:cxnSpLocks/>
              <a:stCxn id="11" idx="3"/>
              <a:endCxn id="14" idx="0"/>
            </p:cNvCxnSpPr>
            <p:nvPr/>
          </p:nvCxnSpPr>
          <p:spPr>
            <a:xfrm flipH="1">
              <a:off x="7074724" y="2346060"/>
              <a:ext cx="201090" cy="3404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BCCF55BF-20DD-4F26-B798-35E1720EF77D}"/>
                </a:ext>
              </a:extLst>
            </p:cNvPr>
            <p:cNvSpPr/>
            <p:nvPr/>
          </p:nvSpPr>
          <p:spPr>
            <a:xfrm>
              <a:off x="8130706" y="2236252"/>
              <a:ext cx="128648" cy="128648"/>
            </a:xfrm>
            <a:prstGeom prst="ellipse">
              <a:avLst/>
            </a:prstGeom>
            <a:solidFill>
              <a:srgbClr val="148A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9A7E6AA4-221C-4A55-A041-500974EC5AAF}"/>
                </a:ext>
              </a:extLst>
            </p:cNvPr>
            <p:cNvSpPr/>
            <p:nvPr/>
          </p:nvSpPr>
          <p:spPr>
            <a:xfrm>
              <a:off x="8645296" y="2236252"/>
              <a:ext cx="128648" cy="128648"/>
            </a:xfrm>
            <a:prstGeom prst="ellipse">
              <a:avLst/>
            </a:prstGeom>
            <a:solidFill>
              <a:srgbClr val="148A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xmlns="" id="{945A0DDF-C0F2-42F7-8A4D-D2C272CAEAE6}"/>
                </a:ext>
              </a:extLst>
            </p:cNvPr>
            <p:cNvCxnSpPr>
              <a:cxnSpLocks/>
              <a:stCxn id="8" idx="3"/>
              <a:endCxn id="9" idx="7"/>
            </p:cNvCxnSpPr>
            <p:nvPr/>
          </p:nvCxnSpPr>
          <p:spPr>
            <a:xfrm flipH="1">
              <a:off x="7624078" y="1633808"/>
              <a:ext cx="359298" cy="23534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B3EB86AF-D456-4C19-A97F-74DD5E1ABE31}"/>
                </a:ext>
              </a:extLst>
            </p:cNvPr>
            <p:cNvCxnSpPr>
              <a:cxnSpLocks/>
              <a:stCxn id="10" idx="3"/>
              <a:endCxn id="17" idx="0"/>
            </p:cNvCxnSpPr>
            <p:nvPr/>
          </p:nvCxnSpPr>
          <p:spPr>
            <a:xfrm flipH="1">
              <a:off x="8195030" y="1960118"/>
              <a:ext cx="174289" cy="27613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xmlns="" id="{77DE50D2-2B48-41ED-9F05-C27A773986E8}"/>
                </a:ext>
              </a:extLst>
            </p:cNvPr>
            <p:cNvCxnSpPr>
              <a:cxnSpLocks/>
              <a:stCxn id="8" idx="5"/>
              <a:endCxn id="10" idx="1"/>
            </p:cNvCxnSpPr>
            <p:nvPr/>
          </p:nvCxnSpPr>
          <p:spPr>
            <a:xfrm>
              <a:off x="8074344" y="1633808"/>
              <a:ext cx="294974" cy="23534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xmlns="" id="{AD312787-558E-48EF-9BF2-9E7AF01922B9}"/>
                </a:ext>
              </a:extLst>
            </p:cNvPr>
            <p:cNvCxnSpPr>
              <a:cxnSpLocks/>
              <a:stCxn id="9" idx="5"/>
              <a:endCxn id="12" idx="1"/>
            </p:cNvCxnSpPr>
            <p:nvPr/>
          </p:nvCxnSpPr>
          <p:spPr>
            <a:xfrm>
              <a:off x="7624078" y="1960118"/>
              <a:ext cx="166327" cy="29497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xmlns="" id="{21E7CA3E-8676-41D1-941F-B3D498742FBF}"/>
                </a:ext>
              </a:extLst>
            </p:cNvPr>
            <p:cNvCxnSpPr>
              <a:cxnSpLocks/>
              <a:stCxn id="11" idx="5"/>
              <a:endCxn id="15" idx="1"/>
            </p:cNvCxnSpPr>
            <p:nvPr/>
          </p:nvCxnSpPr>
          <p:spPr>
            <a:xfrm>
              <a:off x="7366783" y="2346060"/>
              <a:ext cx="177047" cy="35929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8BCA42FC-CF05-4F33-8606-39E726B00454}"/>
                </a:ext>
              </a:extLst>
            </p:cNvPr>
            <p:cNvCxnSpPr>
              <a:cxnSpLocks/>
              <a:stCxn id="10" idx="5"/>
              <a:endCxn id="18" idx="1"/>
            </p:cNvCxnSpPr>
            <p:nvPr/>
          </p:nvCxnSpPr>
          <p:spPr>
            <a:xfrm>
              <a:off x="8460287" y="1960118"/>
              <a:ext cx="203849" cy="29497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xmlns="" id="{CC4E4186-1F5B-4B66-9FD7-3B4902EFD056}"/>
                </a:ext>
              </a:extLst>
            </p:cNvPr>
            <p:cNvSpPr/>
            <p:nvPr/>
          </p:nvSpPr>
          <p:spPr>
            <a:xfrm>
              <a:off x="9083463" y="2206435"/>
              <a:ext cx="257295" cy="18828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ADFC16ED-7053-4854-B1BD-68A73A8B375B}"/>
                </a:ext>
              </a:extLst>
            </p:cNvPr>
            <p:cNvSpPr txBox="1"/>
            <p:nvPr/>
          </p:nvSpPr>
          <p:spPr>
            <a:xfrm>
              <a:off x="9675751" y="2578686"/>
              <a:ext cx="293350" cy="169277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100" dirty="0">
                  <a:solidFill>
                    <a:srgbClr val="C00000"/>
                  </a:solidFill>
                </a:rPr>
                <a:t>skip 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DF3D09C6-9C3E-49C4-8A37-B757CC5AD2E7}"/>
              </a:ext>
            </a:extLst>
          </p:cNvPr>
          <p:cNvGrpSpPr/>
          <p:nvPr/>
        </p:nvGrpSpPr>
        <p:grpSpPr>
          <a:xfrm>
            <a:off x="7645082" y="2976034"/>
            <a:ext cx="1725333" cy="1291166"/>
            <a:chOff x="1447800" y="2862262"/>
            <a:chExt cx="1725333" cy="1291166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99E68489-7B28-4DC0-B212-F0C89EA329E8}"/>
                </a:ext>
              </a:extLst>
            </p:cNvPr>
            <p:cNvSpPr/>
            <p:nvPr/>
          </p:nvSpPr>
          <p:spPr>
            <a:xfrm>
              <a:off x="2401936" y="2862262"/>
              <a:ext cx="128648" cy="12864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6CAF4D41-7B1A-4547-8AA8-FBB1C859F774}"/>
                </a:ext>
              </a:extLst>
            </p:cNvPr>
            <p:cNvSpPr/>
            <p:nvPr/>
          </p:nvSpPr>
          <p:spPr>
            <a:xfrm>
              <a:off x="1951670" y="3188572"/>
              <a:ext cx="128648" cy="12864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5358153B-DD40-4EE1-904C-DF2FB7B8A1BF}"/>
                </a:ext>
              </a:extLst>
            </p:cNvPr>
            <p:cNvSpPr/>
            <p:nvPr/>
          </p:nvSpPr>
          <p:spPr>
            <a:xfrm>
              <a:off x="2787879" y="3188572"/>
              <a:ext cx="128648" cy="12864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4050BBC3-62E8-466E-84DA-4897FBF8DC31}"/>
                </a:ext>
              </a:extLst>
            </p:cNvPr>
            <p:cNvSpPr/>
            <p:nvPr/>
          </p:nvSpPr>
          <p:spPr>
            <a:xfrm>
              <a:off x="1694375" y="3574514"/>
              <a:ext cx="128648" cy="12864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A9D88446-CACB-4458-86B4-BA87148FA564}"/>
                </a:ext>
              </a:extLst>
            </p:cNvPr>
            <p:cNvSpPr/>
            <p:nvPr/>
          </p:nvSpPr>
          <p:spPr>
            <a:xfrm>
              <a:off x="2208965" y="3574514"/>
              <a:ext cx="128648" cy="128648"/>
            </a:xfrm>
            <a:prstGeom prst="ellipse">
              <a:avLst/>
            </a:prstGeom>
            <a:solidFill>
              <a:srgbClr val="148A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xmlns="" id="{81A4871B-2B1A-4049-84D6-B62B7FE3D406}"/>
                </a:ext>
              </a:extLst>
            </p:cNvPr>
            <p:cNvCxnSpPr>
              <a:cxnSpLocks/>
              <a:stCxn id="47" idx="3"/>
              <a:endCxn id="49" idx="0"/>
            </p:cNvCxnSpPr>
            <p:nvPr/>
          </p:nvCxnSpPr>
          <p:spPr>
            <a:xfrm flipH="1">
              <a:off x="1758698" y="3298380"/>
              <a:ext cx="211811" cy="27613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7650FBDC-01E8-457E-9C18-EDF9F1FBF888}"/>
                </a:ext>
              </a:extLst>
            </p:cNvPr>
            <p:cNvSpPr/>
            <p:nvPr/>
          </p:nvSpPr>
          <p:spPr>
            <a:xfrm>
              <a:off x="1447800" y="4024780"/>
              <a:ext cx="128648" cy="128648"/>
            </a:xfrm>
            <a:prstGeom prst="ellipse">
              <a:avLst/>
            </a:prstGeom>
            <a:solidFill>
              <a:srgbClr val="148A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4E8BED52-86DE-4071-BC04-1A7783C27A19}"/>
                </a:ext>
              </a:extLst>
            </p:cNvPr>
            <p:cNvSpPr/>
            <p:nvPr/>
          </p:nvSpPr>
          <p:spPr>
            <a:xfrm>
              <a:off x="1962390" y="4024780"/>
              <a:ext cx="128648" cy="128648"/>
            </a:xfrm>
            <a:prstGeom prst="ellipse">
              <a:avLst/>
            </a:prstGeom>
            <a:solidFill>
              <a:srgbClr val="148A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xmlns="" id="{157584A4-CCD5-416C-B9D9-97C2E40B9BEC}"/>
                </a:ext>
              </a:extLst>
            </p:cNvPr>
            <p:cNvCxnSpPr>
              <a:cxnSpLocks/>
              <a:stCxn id="49" idx="3"/>
              <a:endCxn id="52" idx="0"/>
            </p:cNvCxnSpPr>
            <p:nvPr/>
          </p:nvCxnSpPr>
          <p:spPr>
            <a:xfrm flipH="1">
              <a:off x="1512124" y="3684322"/>
              <a:ext cx="201090" cy="3404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xmlns="" id="{1ACC2469-0468-4CCF-B9D6-16D2B29B5F5E}"/>
                </a:ext>
              </a:extLst>
            </p:cNvPr>
            <p:cNvCxnSpPr>
              <a:cxnSpLocks/>
              <a:stCxn id="46" idx="2"/>
              <a:endCxn id="47" idx="7"/>
            </p:cNvCxnSpPr>
            <p:nvPr/>
          </p:nvCxnSpPr>
          <p:spPr>
            <a:xfrm flipH="1">
              <a:off x="2061478" y="2926586"/>
              <a:ext cx="340458" cy="28082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xmlns="" id="{8A9FD957-0F4A-4DDC-94C1-78638B2B9342}"/>
                </a:ext>
              </a:extLst>
            </p:cNvPr>
            <p:cNvCxnSpPr>
              <a:cxnSpLocks/>
              <a:stCxn id="46" idx="6"/>
              <a:endCxn id="48" idx="1"/>
            </p:cNvCxnSpPr>
            <p:nvPr/>
          </p:nvCxnSpPr>
          <p:spPr>
            <a:xfrm>
              <a:off x="2530584" y="2926586"/>
              <a:ext cx="276135" cy="28082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xmlns="" id="{1C296920-4F5E-40D0-AED1-B91C652FE215}"/>
                </a:ext>
              </a:extLst>
            </p:cNvPr>
            <p:cNvCxnSpPr>
              <a:cxnSpLocks/>
              <a:stCxn id="47" idx="5"/>
              <a:endCxn id="50" idx="0"/>
            </p:cNvCxnSpPr>
            <p:nvPr/>
          </p:nvCxnSpPr>
          <p:spPr>
            <a:xfrm>
              <a:off x="2061478" y="3298380"/>
              <a:ext cx="211811" cy="27613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xmlns="" id="{B90EEE23-E779-492A-9707-54DA1E5CF769}"/>
                </a:ext>
              </a:extLst>
            </p:cNvPr>
            <p:cNvCxnSpPr>
              <a:cxnSpLocks/>
              <a:stCxn id="49" idx="5"/>
              <a:endCxn id="53" idx="0"/>
            </p:cNvCxnSpPr>
            <p:nvPr/>
          </p:nvCxnSpPr>
          <p:spPr>
            <a:xfrm>
              <a:off x="1804183" y="3684322"/>
              <a:ext cx="222531" cy="3404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xmlns="" id="{85C342C9-7B89-44B8-A429-418B0F40DB10}"/>
                </a:ext>
              </a:extLst>
            </p:cNvPr>
            <p:cNvCxnSpPr>
              <a:cxnSpLocks/>
              <a:stCxn id="52" idx="7"/>
              <a:endCxn id="49" idx="4"/>
            </p:cNvCxnSpPr>
            <p:nvPr/>
          </p:nvCxnSpPr>
          <p:spPr>
            <a:xfrm flipV="1">
              <a:off x="1557608" y="3703162"/>
              <a:ext cx="201091" cy="340458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xmlns="" id="{9DA231DA-208F-45C2-B2D2-34FE0EEF5698}"/>
                </a:ext>
              </a:extLst>
            </p:cNvPr>
            <p:cNvCxnSpPr>
              <a:cxnSpLocks/>
              <a:stCxn id="53" idx="1"/>
              <a:endCxn id="49" idx="4"/>
            </p:cNvCxnSpPr>
            <p:nvPr/>
          </p:nvCxnSpPr>
          <p:spPr>
            <a:xfrm flipH="1" flipV="1">
              <a:off x="1758699" y="3703162"/>
              <a:ext cx="222531" cy="340458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xmlns="" id="{5D0FD05A-96D7-4308-A4FC-AC51780BC8CC}"/>
                </a:ext>
              </a:extLst>
            </p:cNvPr>
            <p:cNvCxnSpPr>
              <a:cxnSpLocks/>
              <a:stCxn id="50" idx="1"/>
              <a:endCxn id="47" idx="4"/>
            </p:cNvCxnSpPr>
            <p:nvPr/>
          </p:nvCxnSpPr>
          <p:spPr>
            <a:xfrm flipH="1" flipV="1">
              <a:off x="2015994" y="3317220"/>
              <a:ext cx="211811" cy="276134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xmlns="" id="{F7168588-51EA-4AAB-8DB5-EE6A9C3158C3}"/>
                </a:ext>
              </a:extLst>
            </p:cNvPr>
            <p:cNvCxnSpPr>
              <a:cxnSpLocks/>
              <a:stCxn id="49" idx="7"/>
              <a:endCxn id="47" idx="4"/>
            </p:cNvCxnSpPr>
            <p:nvPr/>
          </p:nvCxnSpPr>
          <p:spPr>
            <a:xfrm flipV="1">
              <a:off x="1804183" y="3317220"/>
              <a:ext cx="211811" cy="276134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xmlns="" id="{F453E763-A05F-4BB6-B955-8F089140BBC0}"/>
                </a:ext>
              </a:extLst>
            </p:cNvPr>
            <p:cNvCxnSpPr>
              <a:cxnSpLocks/>
              <a:stCxn id="47" idx="6"/>
              <a:endCxn id="46" idx="3"/>
            </p:cNvCxnSpPr>
            <p:nvPr/>
          </p:nvCxnSpPr>
          <p:spPr>
            <a:xfrm flipV="1">
              <a:off x="2080318" y="2972070"/>
              <a:ext cx="340458" cy="280826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xmlns="" id="{9B48BC7F-D8A2-44B0-86CA-A823E6275C8B}"/>
                </a:ext>
              </a:extLst>
            </p:cNvPr>
            <p:cNvCxnSpPr>
              <a:cxnSpLocks/>
              <a:stCxn id="48" idx="2"/>
              <a:endCxn id="46" idx="5"/>
            </p:cNvCxnSpPr>
            <p:nvPr/>
          </p:nvCxnSpPr>
          <p:spPr>
            <a:xfrm flipH="1" flipV="1">
              <a:off x="2511744" y="2972070"/>
              <a:ext cx="276135" cy="280826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0C102EDA-1E2D-40F1-ACDB-13AE65666880}"/>
                </a:ext>
              </a:extLst>
            </p:cNvPr>
            <p:cNvSpPr/>
            <p:nvPr/>
          </p:nvSpPr>
          <p:spPr>
            <a:xfrm>
              <a:off x="2529895" y="3574514"/>
              <a:ext cx="128648" cy="128648"/>
            </a:xfrm>
            <a:prstGeom prst="ellipse">
              <a:avLst/>
            </a:prstGeom>
            <a:solidFill>
              <a:srgbClr val="148A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23CB91B3-0418-4000-A9EC-692B086BC524}"/>
                </a:ext>
              </a:extLst>
            </p:cNvPr>
            <p:cNvSpPr/>
            <p:nvPr/>
          </p:nvSpPr>
          <p:spPr>
            <a:xfrm>
              <a:off x="3044485" y="3574514"/>
              <a:ext cx="128648" cy="128648"/>
            </a:xfrm>
            <a:prstGeom prst="ellipse">
              <a:avLst/>
            </a:prstGeom>
            <a:solidFill>
              <a:srgbClr val="148A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xmlns="" id="{29F8FCF7-4FAA-4839-B8EB-9CAB3F4F1D24}"/>
                </a:ext>
              </a:extLst>
            </p:cNvPr>
            <p:cNvCxnSpPr>
              <a:cxnSpLocks/>
              <a:stCxn id="48" idx="3"/>
              <a:endCxn id="65" idx="0"/>
            </p:cNvCxnSpPr>
            <p:nvPr/>
          </p:nvCxnSpPr>
          <p:spPr>
            <a:xfrm flipH="1">
              <a:off x="2594219" y="3298380"/>
              <a:ext cx="212500" cy="27613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xmlns="" id="{69961065-E199-4C81-86A3-5A16B95A1E5A}"/>
                </a:ext>
              </a:extLst>
            </p:cNvPr>
            <p:cNvCxnSpPr>
              <a:cxnSpLocks/>
              <a:stCxn id="48" idx="5"/>
              <a:endCxn id="66" idx="0"/>
            </p:cNvCxnSpPr>
            <p:nvPr/>
          </p:nvCxnSpPr>
          <p:spPr>
            <a:xfrm>
              <a:off x="2897687" y="3298380"/>
              <a:ext cx="211122" cy="27613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xmlns="" id="{CDD78EA5-AE89-4105-9362-1626964CA30C}"/>
                </a:ext>
              </a:extLst>
            </p:cNvPr>
            <p:cNvCxnSpPr>
              <a:cxnSpLocks/>
              <a:stCxn id="66" idx="1"/>
            </p:cNvCxnSpPr>
            <p:nvPr/>
          </p:nvCxnSpPr>
          <p:spPr>
            <a:xfrm flipH="1" flipV="1">
              <a:off x="2851514" y="3317220"/>
              <a:ext cx="211811" cy="276134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xmlns="" id="{3B850A10-60DE-444D-91D6-132DEC97D1AF}"/>
                </a:ext>
              </a:extLst>
            </p:cNvPr>
            <p:cNvCxnSpPr>
              <a:cxnSpLocks/>
              <a:stCxn id="65" idx="7"/>
            </p:cNvCxnSpPr>
            <p:nvPr/>
          </p:nvCxnSpPr>
          <p:spPr>
            <a:xfrm flipV="1">
              <a:off x="2639703" y="3317220"/>
              <a:ext cx="211811" cy="276134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15618FED-22A7-4CC1-BD79-2021466C0938}"/>
                </a:ext>
              </a:extLst>
            </p:cNvPr>
            <p:cNvSpPr txBox="1"/>
            <p:nvPr/>
          </p:nvSpPr>
          <p:spPr>
            <a:xfrm rot="19264124">
              <a:off x="2152498" y="3099671"/>
              <a:ext cx="267702" cy="107722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700" dirty="0">
                  <a:solidFill>
                    <a:srgbClr val="C00000"/>
                  </a:solidFill>
                </a:rPr>
                <a:t>parent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234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BD20F8-6EE7-4A0F-B1DA-7A3519730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BVH Traversal with a Restart Trail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E81B1A-7A93-4DEC-BE39-C8C8D0C66B6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 restart trail </a:t>
            </a:r>
            <a:r>
              <a:rPr lang="en-US" dirty="0" smtClean="0"/>
              <a:t>with short </a:t>
            </a:r>
            <a:r>
              <a:rPr lang="en-US" dirty="0"/>
              <a:t>stack is well suited for fixed function traversal</a:t>
            </a:r>
          </a:p>
          <a:p>
            <a:pPr lvl="1"/>
            <a:r>
              <a:rPr lang="en-US" sz="2000" dirty="0" smtClean="0"/>
              <a:t>Short stack </a:t>
            </a:r>
            <a:r>
              <a:rPr lang="en-US" sz="2000" dirty="0"/>
              <a:t>entries and the restart trail </a:t>
            </a:r>
            <a:r>
              <a:rPr lang="en-US" sz="2000" dirty="0" smtClean="0"/>
              <a:t>small</a:t>
            </a:r>
            <a:endParaRPr lang="en-US" sz="2000" dirty="0"/>
          </a:p>
          <a:p>
            <a:pPr lvl="1"/>
            <a:r>
              <a:rPr lang="en-US" sz="2000" dirty="0" smtClean="0"/>
              <a:t>Low overhead (10%) as short stack avoids most redundant traversal steps</a:t>
            </a:r>
          </a:p>
          <a:p>
            <a:pPr marL="0" lvl="1" indent="0">
              <a:buNone/>
            </a:pPr>
            <a:r>
              <a:rPr lang="en-US" dirty="0" smtClean="0">
                <a:solidFill>
                  <a:srgbClr val="0071C5"/>
                </a:solidFill>
              </a:rPr>
              <a:t>Wide-BVHs </a:t>
            </a:r>
            <a:r>
              <a:rPr lang="en-US" dirty="0">
                <a:solidFill>
                  <a:srgbClr val="0071C5"/>
                </a:solidFill>
              </a:rPr>
              <a:t>requires new restart trail algorithm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>
                <a:sym typeface="Wingdings" panose="05000000000000000000" pitchFamily="2" charset="2"/>
              </a:rPr>
              <a:t>o</a:t>
            </a:r>
            <a:r>
              <a:rPr lang="en-US" dirty="0" smtClean="0"/>
              <a:t>ur approach builds on binary BVH traversal of [Laine 10]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70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FDBC57-BC97-4518-B20F-2F95F16E7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BVH Traversal with a Restart </a:t>
            </a:r>
            <a:r>
              <a:rPr lang="en-US" dirty="0" smtClean="0"/>
              <a:t>Trail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F84E70-8F9A-4594-92F8-118373BB67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7484" y="1295401"/>
            <a:ext cx="10970683" cy="4722628"/>
          </a:xfrm>
        </p:spPr>
        <p:txBody>
          <a:bodyPr/>
          <a:lstStyle/>
          <a:p>
            <a:r>
              <a:rPr lang="en-US" dirty="0"/>
              <a:t>Assuming fixed front to back ordering of child nodes along the ray</a:t>
            </a:r>
          </a:p>
          <a:p>
            <a:r>
              <a:rPr lang="en-US" dirty="0"/>
              <a:t>Restart trail is bit vector (and depth) that encodes processed part of BVH</a:t>
            </a:r>
          </a:p>
          <a:p>
            <a:r>
              <a:rPr lang="en-US" dirty="0" err="1" smtClean="0"/>
              <a:t>RestartTrail</a:t>
            </a:r>
            <a:r>
              <a:rPr lang="en-US" dirty="0" smtClean="0"/>
              <a:t>[level</a:t>
            </a:r>
            <a:r>
              <a:rPr lang="en-US" dirty="0"/>
              <a:t>] == 0 indicates that the </a:t>
            </a:r>
            <a:r>
              <a:rPr lang="en-US" b="1" dirty="0"/>
              <a:t>first child subtree </a:t>
            </a:r>
            <a:r>
              <a:rPr lang="en-US" dirty="0"/>
              <a:t>is being traversed</a:t>
            </a:r>
          </a:p>
          <a:p>
            <a:r>
              <a:rPr lang="en-US" dirty="0" err="1" smtClean="0"/>
              <a:t>RestartTrail</a:t>
            </a:r>
            <a:r>
              <a:rPr lang="en-US" dirty="0" smtClean="0"/>
              <a:t>[level</a:t>
            </a:r>
            <a:r>
              <a:rPr lang="en-US" dirty="0"/>
              <a:t>] == 1 indicates that the </a:t>
            </a:r>
            <a:r>
              <a:rPr lang="en-US" b="1" dirty="0"/>
              <a:t>last child subtree</a:t>
            </a:r>
            <a:r>
              <a:rPr lang="en-US" dirty="0"/>
              <a:t> at the given </a:t>
            </a:r>
            <a:r>
              <a:rPr lang="en-US" i="1" dirty="0"/>
              <a:t>level</a:t>
            </a:r>
            <a:r>
              <a:rPr lang="en-US" dirty="0"/>
              <a:t> is being </a:t>
            </a:r>
            <a:r>
              <a:rPr lang="en-US" dirty="0" smtClean="0"/>
              <a:t>traversed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 Pop </a:t>
            </a:r>
            <a:r>
              <a:rPr lang="en-US" dirty="0">
                <a:sym typeface="Wingdings" panose="05000000000000000000" pitchFamily="2" charset="2"/>
              </a:rPr>
              <a:t>operations can easily skip over finished </a:t>
            </a:r>
            <a:r>
              <a:rPr lang="en-US" dirty="0" smtClean="0">
                <a:sym typeface="Wingdings" panose="05000000000000000000" pitchFamily="2" charset="2"/>
              </a:rPr>
              <a:t>levels</a:t>
            </a:r>
          </a:p>
          <a:p>
            <a:r>
              <a:rPr lang="en-US" dirty="0" smtClean="0"/>
              <a:t>There is the possibility for double intersection of nodes for </a:t>
            </a:r>
            <a:r>
              <a:rPr lang="en-US" dirty="0"/>
              <a:t>which [Laine 10</a:t>
            </a:r>
            <a:r>
              <a:rPr lang="en-US" dirty="0" smtClean="0"/>
              <a:t>] describes a workaround.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2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xmlns="" id="{AD423637-8E60-4370-9C0B-F56CFFD39F91}"/>
              </a:ext>
            </a:extLst>
          </p:cNvPr>
          <p:cNvSpPr/>
          <p:nvPr/>
        </p:nvSpPr>
        <p:spPr>
          <a:xfrm>
            <a:off x="4374324" y="23622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AD423637-8E60-4370-9C0B-F56CFFD39F91}"/>
              </a:ext>
            </a:extLst>
          </p:cNvPr>
          <p:cNvSpPr/>
          <p:nvPr/>
        </p:nvSpPr>
        <p:spPr>
          <a:xfrm>
            <a:off x="4369117" y="2357318"/>
            <a:ext cx="304800" cy="304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F00F220D-93BF-434E-8775-5598B094E9BE}"/>
              </a:ext>
            </a:extLst>
          </p:cNvPr>
          <p:cNvSpPr/>
          <p:nvPr/>
        </p:nvSpPr>
        <p:spPr>
          <a:xfrm>
            <a:off x="2037656" y="4191714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30CE55-511B-415D-BAC3-BACEAEA61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Restart Trail</a:t>
            </a:r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FF73C561-8394-48C0-BD9F-3C2E84A54423}"/>
              </a:ext>
            </a:extLst>
          </p:cNvPr>
          <p:cNvSpPr/>
          <p:nvPr/>
        </p:nvSpPr>
        <p:spPr>
          <a:xfrm>
            <a:off x="3349360" y="1457997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9BFD1C49-06A8-40DD-ADCA-16D67A1C722D}"/>
              </a:ext>
            </a:extLst>
          </p:cNvPr>
          <p:cNvSpPr/>
          <p:nvPr/>
        </p:nvSpPr>
        <p:spPr>
          <a:xfrm>
            <a:off x="2153571" y="23622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8FCB8412-A1F6-4132-8C4C-3060BBA89346}"/>
              </a:ext>
            </a:extLst>
          </p:cNvPr>
          <p:cNvSpPr/>
          <p:nvPr/>
        </p:nvSpPr>
        <p:spPr>
          <a:xfrm>
            <a:off x="1470263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8D0F6193-4644-4D10-A3FB-1AF302017EFC}"/>
              </a:ext>
            </a:extLst>
          </p:cNvPr>
          <p:cNvCxnSpPr>
            <a:cxnSpLocks/>
            <a:stCxn id="24" idx="3"/>
            <a:endCxn id="26" idx="0"/>
          </p:cNvCxnSpPr>
          <p:nvPr/>
        </p:nvCxnSpPr>
        <p:spPr>
          <a:xfrm flipH="1">
            <a:off x="1622663" y="2622363"/>
            <a:ext cx="575545" cy="6542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114616C3-A540-4AD2-9931-54BDF21BF224}"/>
              </a:ext>
            </a:extLst>
          </p:cNvPr>
          <p:cNvSpPr/>
          <p:nvPr/>
        </p:nvSpPr>
        <p:spPr>
          <a:xfrm>
            <a:off x="815424" y="41910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91AB64A6-4E9C-4BCF-A314-22B81D25FEA3}"/>
              </a:ext>
            </a:extLst>
          </p:cNvPr>
          <p:cNvCxnSpPr>
            <a:cxnSpLocks/>
            <a:stCxn id="26" idx="3"/>
            <a:endCxn id="29" idx="0"/>
          </p:cNvCxnSpPr>
          <p:nvPr/>
        </p:nvCxnSpPr>
        <p:spPr>
          <a:xfrm flipH="1">
            <a:off x="967824" y="3536763"/>
            <a:ext cx="547076" cy="6542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061AEF48-6A7D-47E4-A799-1937B95A4681}"/>
              </a:ext>
            </a:extLst>
          </p:cNvPr>
          <p:cNvSpPr/>
          <p:nvPr/>
        </p:nvSpPr>
        <p:spPr>
          <a:xfrm>
            <a:off x="3790664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813CD677-1BBB-465B-A7F4-8127CAEF73B5}"/>
              </a:ext>
            </a:extLst>
          </p:cNvPr>
          <p:cNvSpPr/>
          <p:nvPr/>
        </p:nvSpPr>
        <p:spPr>
          <a:xfrm>
            <a:off x="5029200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DE2D5193-01FF-47CF-9EAB-06317EBC01C5}"/>
              </a:ext>
            </a:extLst>
          </p:cNvPr>
          <p:cNvCxnSpPr>
            <a:cxnSpLocks/>
            <a:stCxn id="23" idx="3"/>
            <a:endCxn id="24" idx="7"/>
          </p:cNvCxnSpPr>
          <p:nvPr/>
        </p:nvCxnSpPr>
        <p:spPr>
          <a:xfrm flipH="1">
            <a:off x="2413734" y="1718160"/>
            <a:ext cx="980263" cy="6886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35EB5F79-6257-4AD1-829F-96A5802EE7E1}"/>
              </a:ext>
            </a:extLst>
          </p:cNvPr>
          <p:cNvCxnSpPr>
            <a:cxnSpLocks/>
            <a:stCxn id="25" idx="3"/>
            <a:endCxn id="32" idx="0"/>
          </p:cNvCxnSpPr>
          <p:nvPr/>
        </p:nvCxnSpPr>
        <p:spPr>
          <a:xfrm flipH="1">
            <a:off x="3943064" y="2622363"/>
            <a:ext cx="475897" cy="6542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E5AF3F8F-EB98-45D5-9A2C-6D4271EFE0BA}"/>
              </a:ext>
            </a:extLst>
          </p:cNvPr>
          <p:cNvCxnSpPr>
            <a:cxnSpLocks/>
            <a:stCxn id="23" idx="5"/>
            <a:endCxn id="25" idx="1"/>
          </p:cNvCxnSpPr>
          <p:nvPr/>
        </p:nvCxnSpPr>
        <p:spPr>
          <a:xfrm>
            <a:off x="3609523" y="1718160"/>
            <a:ext cx="809438" cy="6886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10BC66A3-763D-44B6-8695-48719665F713}"/>
              </a:ext>
            </a:extLst>
          </p:cNvPr>
          <p:cNvCxnSpPr>
            <a:cxnSpLocks/>
            <a:stCxn id="26" idx="5"/>
          </p:cNvCxnSpPr>
          <p:nvPr/>
        </p:nvCxnSpPr>
        <p:spPr>
          <a:xfrm>
            <a:off x="1730426" y="3536763"/>
            <a:ext cx="475934" cy="6542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F27418BA-54FA-416C-A9FA-7B07BC246EE3}"/>
              </a:ext>
            </a:extLst>
          </p:cNvPr>
          <p:cNvCxnSpPr>
            <a:cxnSpLocks/>
            <a:stCxn id="25" idx="5"/>
            <a:endCxn id="33" idx="0"/>
          </p:cNvCxnSpPr>
          <p:nvPr/>
        </p:nvCxnSpPr>
        <p:spPr>
          <a:xfrm>
            <a:off x="4634487" y="2622363"/>
            <a:ext cx="547113" cy="6542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FB74FAE6-EE3A-40DC-9437-CA4587600EA2}"/>
              </a:ext>
            </a:extLst>
          </p:cNvPr>
          <p:cNvSpPr/>
          <p:nvPr/>
        </p:nvSpPr>
        <p:spPr>
          <a:xfrm>
            <a:off x="7003524" y="4177555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8596F463-E45F-4E3C-9505-3554BDB44B00}"/>
              </a:ext>
            </a:extLst>
          </p:cNvPr>
          <p:cNvSpPr/>
          <p:nvPr/>
        </p:nvSpPr>
        <p:spPr>
          <a:xfrm>
            <a:off x="7003524" y="511229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73201794-E620-4AF4-B88F-649052B41132}"/>
              </a:ext>
            </a:extLst>
          </p:cNvPr>
          <p:cNvSpPr/>
          <p:nvPr/>
        </p:nvSpPr>
        <p:spPr>
          <a:xfrm>
            <a:off x="7003524" y="1433815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F00F220D-93BF-434E-8775-5598B094E9BE}"/>
              </a:ext>
            </a:extLst>
          </p:cNvPr>
          <p:cNvSpPr/>
          <p:nvPr/>
        </p:nvSpPr>
        <p:spPr>
          <a:xfrm>
            <a:off x="2045808" y="4191000"/>
            <a:ext cx="304800" cy="304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B6FFF197-3A3F-4378-8B88-CD9BC4AFC39B}"/>
              </a:ext>
            </a:extLst>
          </p:cNvPr>
          <p:cNvSpPr/>
          <p:nvPr/>
        </p:nvSpPr>
        <p:spPr>
          <a:xfrm>
            <a:off x="1362500" y="51054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925D14A4-AC37-4FCA-BA8C-B7683B7F0A29}"/>
              </a:ext>
            </a:extLst>
          </p:cNvPr>
          <p:cNvSpPr/>
          <p:nvPr/>
        </p:nvSpPr>
        <p:spPr>
          <a:xfrm>
            <a:off x="2601035" y="51054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CD167DE6-E615-4525-8304-F69ADEE005A8}"/>
              </a:ext>
            </a:extLst>
          </p:cNvPr>
          <p:cNvCxnSpPr>
            <a:cxnSpLocks/>
            <a:stCxn id="40" idx="3"/>
            <a:endCxn id="41" idx="0"/>
          </p:cNvCxnSpPr>
          <p:nvPr/>
        </p:nvCxnSpPr>
        <p:spPr>
          <a:xfrm flipH="1">
            <a:off x="1514900" y="4451163"/>
            <a:ext cx="575545" cy="6542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5121297F-69CF-47B9-BF92-EDBB883FD6CA}"/>
              </a:ext>
            </a:extLst>
          </p:cNvPr>
          <p:cNvCxnSpPr>
            <a:cxnSpLocks/>
            <a:stCxn id="40" idx="5"/>
            <a:endCxn id="42" idx="0"/>
          </p:cNvCxnSpPr>
          <p:nvPr/>
        </p:nvCxnSpPr>
        <p:spPr>
          <a:xfrm>
            <a:off x="2305971" y="4451163"/>
            <a:ext cx="447464" cy="6542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9A94A6A-0757-4CEC-8BE3-0D4317B25CA0}"/>
              </a:ext>
            </a:extLst>
          </p:cNvPr>
          <p:cNvSpPr txBox="1"/>
          <p:nvPr/>
        </p:nvSpPr>
        <p:spPr>
          <a:xfrm>
            <a:off x="5702745" y="4244245"/>
            <a:ext cx="928139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LEVEL = </a:t>
            </a:r>
            <a:r>
              <a:rPr lang="en-US" sz="1600" dirty="0">
                <a:solidFill>
                  <a:srgbClr val="C00000"/>
                </a:solidFill>
              </a:rPr>
              <a:t>3</a:t>
            </a:r>
            <a:endParaRPr lang="en-US" sz="1600" dirty="0">
              <a:solidFill>
                <a:srgbClr val="C0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FE7E523-8773-476C-8854-CCA8B268600B}"/>
              </a:ext>
            </a:extLst>
          </p:cNvPr>
          <p:cNvGrpSpPr/>
          <p:nvPr/>
        </p:nvGrpSpPr>
        <p:grpSpPr>
          <a:xfrm>
            <a:off x="6746799" y="1086983"/>
            <a:ext cx="917838" cy="5090436"/>
            <a:chOff x="6746799" y="1086983"/>
            <a:chExt cx="917838" cy="509043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4B480B34-37D2-4045-A384-F9C26DEA7E64}"/>
                </a:ext>
              </a:extLst>
            </p:cNvPr>
            <p:cNvSpPr/>
            <p:nvPr/>
          </p:nvSpPr>
          <p:spPr>
            <a:xfrm>
              <a:off x="6746799" y="1086983"/>
              <a:ext cx="917838" cy="509043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618E410-D73B-4CFE-9E33-40DA51950D8F}"/>
                </a:ext>
              </a:extLst>
            </p:cNvPr>
            <p:cNvSpPr txBox="1"/>
            <p:nvPr/>
          </p:nvSpPr>
          <p:spPr>
            <a:xfrm>
              <a:off x="6840081" y="1127497"/>
              <a:ext cx="703719" cy="15388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Restart Trail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384524" y="1601297"/>
            <a:ext cx="2877439" cy="2743740"/>
            <a:chOff x="7384524" y="1601297"/>
            <a:chExt cx="2877439" cy="274374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E753DD50-E7F8-4970-8859-5A6560FB95F6}"/>
                </a:ext>
              </a:extLst>
            </p:cNvPr>
            <p:cNvSpPr txBox="1"/>
            <p:nvPr/>
          </p:nvSpPr>
          <p:spPr>
            <a:xfrm>
              <a:off x="8274239" y="2826370"/>
              <a:ext cx="1987724" cy="246221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Find closest level &lt; </a:t>
              </a:r>
              <a:r>
                <a:rPr lang="en-US" sz="1600" dirty="0" smtClean="0">
                  <a:solidFill>
                    <a:srgbClr val="C00000"/>
                  </a:solidFill>
                </a:rPr>
                <a:t>1 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  <p:cxnSp>
          <p:nvCxnSpPr>
            <p:cNvPr id="55" name="Straight Arrow Connector 4">
              <a:extLst>
                <a:ext uri="{FF2B5EF4-FFF2-40B4-BE49-F238E27FC236}">
                  <a16:creationId xmlns:a16="http://schemas.microsoft.com/office/drawing/2014/main" xmlns="" id="{11C19DCE-894E-43FE-B07E-23F479511901}"/>
                </a:ext>
              </a:extLst>
            </p:cNvPr>
            <p:cNvCxnSpPr>
              <a:cxnSpLocks/>
              <a:stCxn id="50" idx="3"/>
              <a:endCxn id="52" idx="3"/>
            </p:cNvCxnSpPr>
            <p:nvPr/>
          </p:nvCxnSpPr>
          <p:spPr>
            <a:xfrm flipV="1">
              <a:off x="7384524" y="1601297"/>
              <a:ext cx="12700" cy="2743740"/>
            </a:xfrm>
            <a:prstGeom prst="curvedConnector3">
              <a:avLst>
                <a:gd name="adj1" fmla="val 5567441"/>
              </a:avLst>
            </a:prstGeom>
            <a:ln>
              <a:solidFill>
                <a:srgbClr val="C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7003524" y="1434949"/>
            <a:ext cx="1734101" cy="334963"/>
            <a:chOff x="7008418" y="1414941"/>
            <a:chExt cx="1734101" cy="334963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7E04C5A9-E514-4E3B-B0A2-8F39F067EC97}"/>
                </a:ext>
              </a:extLst>
            </p:cNvPr>
            <p:cNvSpPr txBox="1"/>
            <p:nvPr/>
          </p:nvSpPr>
          <p:spPr>
            <a:xfrm>
              <a:off x="7795144" y="1471939"/>
              <a:ext cx="947375" cy="24622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Increment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xmlns="" id="{975ACD58-4B52-4C9F-AE9E-C95F16C57D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94734" y="1612155"/>
              <a:ext cx="38100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73201794-E620-4AF4-B88F-649052B41132}"/>
                </a:ext>
              </a:extLst>
            </p:cNvPr>
            <p:cNvSpPr/>
            <p:nvPr/>
          </p:nvSpPr>
          <p:spPr>
            <a:xfrm>
              <a:off x="7008418" y="1414941"/>
              <a:ext cx="381000" cy="334963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  <a:endParaRPr lang="en-US" dirty="0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69A94A6A-0757-4CEC-8BE3-0D4317B25CA0}"/>
              </a:ext>
            </a:extLst>
          </p:cNvPr>
          <p:cNvSpPr txBox="1"/>
          <p:nvPr/>
        </p:nvSpPr>
        <p:spPr>
          <a:xfrm>
            <a:off x="5683913" y="2408609"/>
            <a:ext cx="928139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LEVEL = </a:t>
            </a:r>
            <a:r>
              <a:rPr lang="en-US" sz="1600" dirty="0" smtClean="0">
                <a:solidFill>
                  <a:srgbClr val="C00000"/>
                </a:solidFill>
              </a:rPr>
              <a:t>1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41291235-62CA-436D-8AF7-ACA179C93749}"/>
              </a:ext>
            </a:extLst>
          </p:cNvPr>
          <p:cNvSpPr/>
          <p:nvPr/>
        </p:nvSpPr>
        <p:spPr>
          <a:xfrm>
            <a:off x="7006962" y="236220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41E18278-735B-49FA-962D-F8D8A8970615}"/>
              </a:ext>
            </a:extLst>
          </p:cNvPr>
          <p:cNvSpPr/>
          <p:nvPr/>
        </p:nvSpPr>
        <p:spPr>
          <a:xfrm>
            <a:off x="7000711" y="3248936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989748" y="2374425"/>
            <a:ext cx="483947" cy="1221699"/>
            <a:chOff x="6989748" y="2374425"/>
            <a:chExt cx="483947" cy="1221699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41291235-62CA-436D-8AF7-ACA179C93749}"/>
                </a:ext>
              </a:extLst>
            </p:cNvPr>
            <p:cNvSpPr/>
            <p:nvPr/>
          </p:nvSpPr>
          <p:spPr>
            <a:xfrm>
              <a:off x="7004027" y="2374425"/>
              <a:ext cx="381000" cy="33496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41E18278-735B-49FA-962D-F8D8A8970615}"/>
                </a:ext>
              </a:extLst>
            </p:cNvPr>
            <p:cNvSpPr/>
            <p:nvPr/>
          </p:nvSpPr>
          <p:spPr>
            <a:xfrm>
              <a:off x="6989748" y="3261161"/>
              <a:ext cx="381000" cy="33496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69A94A6A-0757-4CEC-8BE3-0D4317B25CA0}"/>
                </a:ext>
              </a:extLst>
            </p:cNvPr>
            <p:cNvSpPr txBox="1"/>
            <p:nvPr/>
          </p:nvSpPr>
          <p:spPr>
            <a:xfrm>
              <a:off x="7024854" y="2898345"/>
              <a:ext cx="448841" cy="24622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</a:rPr>
                <a:t>clear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756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40" grpId="0" animBg="1"/>
      <p:bldP spid="45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F06616-6928-4778-B9C7-82F6D5E9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N-Wide BVH Traversal with a Restart Trail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DC18FC-8A8D-440B-93B1-D6B79B31340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Assuming </a:t>
            </a:r>
            <a:r>
              <a:rPr lang="en-US" dirty="0" smtClean="0"/>
              <a:t>fixed front </a:t>
            </a:r>
            <a:r>
              <a:rPr lang="en-US" dirty="0"/>
              <a:t>to back ordering of child </a:t>
            </a:r>
            <a:r>
              <a:rPr lang="en-US" dirty="0" smtClean="0"/>
              <a:t>nodes along the ray</a:t>
            </a:r>
            <a:endParaRPr lang="en-US" dirty="0"/>
          </a:p>
          <a:p>
            <a:r>
              <a:rPr lang="en-US" dirty="0"/>
              <a:t>Restart trail is </a:t>
            </a:r>
            <a:r>
              <a:rPr lang="en-US" dirty="0" smtClean="0"/>
              <a:t>an integer </a:t>
            </a:r>
            <a:r>
              <a:rPr lang="en-US" dirty="0"/>
              <a:t>vector </a:t>
            </a:r>
            <a:r>
              <a:rPr lang="en-US" dirty="0" smtClean="0"/>
              <a:t>(and depth) that </a:t>
            </a:r>
            <a:r>
              <a:rPr lang="en-US" dirty="0"/>
              <a:t>encodes </a:t>
            </a:r>
            <a:r>
              <a:rPr lang="en-US" dirty="0" smtClean="0"/>
              <a:t>processed part of BVH</a:t>
            </a:r>
            <a:endParaRPr lang="en-US" dirty="0" smtClean="0"/>
          </a:p>
          <a:p>
            <a:r>
              <a:rPr lang="en-US" dirty="0" err="1" smtClean="0"/>
              <a:t>RestartTrail</a:t>
            </a:r>
            <a:r>
              <a:rPr lang="en-US" dirty="0" smtClean="0"/>
              <a:t>[level] indicates the </a:t>
            </a:r>
            <a:r>
              <a:rPr lang="en-US" dirty="0" err="1" smtClean="0"/>
              <a:t>n’th</a:t>
            </a:r>
            <a:r>
              <a:rPr lang="en-US" dirty="0" smtClean="0"/>
              <a:t> child currently traversed</a:t>
            </a:r>
            <a:endParaRPr lang="en-US" dirty="0"/>
          </a:p>
          <a:p>
            <a:r>
              <a:rPr lang="en-US" dirty="0" err="1" smtClean="0"/>
              <a:t>RestartTrail</a:t>
            </a:r>
            <a:r>
              <a:rPr lang="en-US" dirty="0" smtClean="0"/>
              <a:t>[level</a:t>
            </a:r>
            <a:r>
              <a:rPr lang="en-US" dirty="0"/>
              <a:t>] set to N-1 </a:t>
            </a:r>
            <a:r>
              <a:rPr lang="en-US" dirty="0" smtClean="0"/>
              <a:t>indicates </a:t>
            </a:r>
            <a:r>
              <a:rPr lang="en-US" dirty="0"/>
              <a:t>the last child subtree being </a:t>
            </a:r>
            <a:r>
              <a:rPr lang="en-US" dirty="0" smtClean="0"/>
              <a:t>traversed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 Pop operations can easily skip over finished levels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09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F06616-6928-4778-B9C7-82F6D5E9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the Last Child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DC18FC-8A8D-440B-93B1-D6B79B31340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During down traversal the last child at a given level is detected when </a:t>
            </a:r>
            <a:br>
              <a:rPr lang="en-US" dirty="0"/>
            </a:br>
            <a:r>
              <a:rPr lang="en-US" dirty="0" err="1"/>
              <a:t>RestartTrail</a:t>
            </a:r>
            <a:r>
              <a:rPr lang="en-US" dirty="0"/>
              <a:t>[level] == (number of intersections – 1)</a:t>
            </a:r>
          </a:p>
          <a:p>
            <a:r>
              <a:rPr lang="en-US" dirty="0"/>
              <a:t>But we do not know if an entry popped from the short stack is the last child</a:t>
            </a:r>
          </a:p>
          <a:p>
            <a:r>
              <a:rPr lang="en-US" dirty="0" smtClean="0"/>
              <a:t>Therefore </a:t>
            </a:r>
            <a:r>
              <a:rPr lang="en-US" dirty="0"/>
              <a:t>we use </a:t>
            </a:r>
            <a:r>
              <a:rPr lang="en-US" b="1" dirty="0"/>
              <a:t>one additional bit</a:t>
            </a:r>
            <a:r>
              <a:rPr lang="en-US" dirty="0"/>
              <a:t> per stack entry to mark the last child when it is pushed onto the stack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7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F06616-6928-4778-B9C7-82F6D5E9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4-Wide BVH Traversal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E36F1E0-5CE8-455D-93DE-2C5B4DCBF0F9}"/>
              </a:ext>
            </a:extLst>
          </p:cNvPr>
          <p:cNvSpPr/>
          <p:nvPr/>
        </p:nvSpPr>
        <p:spPr>
          <a:xfrm>
            <a:off x="8839200" y="1454877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DC18FC-8A8D-440B-93B1-D6B79B31340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0" y="1604963"/>
            <a:ext cx="10969625" cy="456723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0DB0B810-1D6E-4F91-92A1-ADAA86A26875}"/>
              </a:ext>
            </a:extLst>
          </p:cNvPr>
          <p:cNvSpPr/>
          <p:nvPr/>
        </p:nvSpPr>
        <p:spPr>
          <a:xfrm>
            <a:off x="3048000" y="1457997"/>
            <a:ext cx="304800" cy="304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78FC5AED-E970-4D5E-AF83-C08823908E95}"/>
              </a:ext>
            </a:extLst>
          </p:cNvPr>
          <p:cNvSpPr/>
          <p:nvPr/>
        </p:nvSpPr>
        <p:spPr>
          <a:xfrm>
            <a:off x="2153571" y="23622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E436B3C-6825-4EF2-B51D-EE8B934D847B}"/>
              </a:ext>
            </a:extLst>
          </p:cNvPr>
          <p:cNvSpPr/>
          <p:nvPr/>
        </p:nvSpPr>
        <p:spPr>
          <a:xfrm>
            <a:off x="3840924" y="23622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4E697503-1E86-4E29-9FED-AC6A1CABBA97}"/>
              </a:ext>
            </a:extLst>
          </p:cNvPr>
          <p:cNvSpPr/>
          <p:nvPr/>
        </p:nvSpPr>
        <p:spPr>
          <a:xfrm>
            <a:off x="1470263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FA7FF857-E899-438C-80ED-06294033425E}"/>
              </a:ext>
            </a:extLst>
          </p:cNvPr>
          <p:cNvSpPr/>
          <p:nvPr/>
        </p:nvSpPr>
        <p:spPr>
          <a:xfrm>
            <a:off x="2708798" y="32766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832D741F-A71A-4853-8A4B-81D9794DC959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 flipH="1">
            <a:off x="1622663" y="2667000"/>
            <a:ext cx="683308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32671B9F-F663-4511-BC0D-B900E956E5E1}"/>
              </a:ext>
            </a:extLst>
          </p:cNvPr>
          <p:cNvCxnSpPr>
            <a:cxnSpLocks/>
            <a:stCxn id="4" idx="4"/>
            <a:endCxn id="5" idx="7"/>
          </p:cNvCxnSpPr>
          <p:nvPr/>
        </p:nvCxnSpPr>
        <p:spPr>
          <a:xfrm flipH="1">
            <a:off x="2413734" y="1762797"/>
            <a:ext cx="786666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50966E17-81E0-4E8A-9F04-5C005D83ABE3}"/>
              </a:ext>
            </a:extLst>
          </p:cNvPr>
          <p:cNvCxnSpPr>
            <a:cxnSpLocks/>
            <a:stCxn id="4" idx="4"/>
            <a:endCxn id="6" idx="1"/>
          </p:cNvCxnSpPr>
          <p:nvPr/>
        </p:nvCxnSpPr>
        <p:spPr>
          <a:xfrm>
            <a:off x="3200400" y="1762797"/>
            <a:ext cx="685161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618D6C3A-FE58-4D46-8F8A-EFC9B3C32841}"/>
              </a:ext>
            </a:extLst>
          </p:cNvPr>
          <p:cNvCxnSpPr>
            <a:cxnSpLocks/>
            <a:stCxn id="5" idx="4"/>
            <a:endCxn id="8" idx="0"/>
          </p:cNvCxnSpPr>
          <p:nvPr/>
        </p:nvCxnSpPr>
        <p:spPr>
          <a:xfrm>
            <a:off x="2305971" y="2667000"/>
            <a:ext cx="555227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D761E7A-F0D9-428A-AC65-24C8E58260C9}"/>
              </a:ext>
            </a:extLst>
          </p:cNvPr>
          <p:cNvSpPr/>
          <p:nvPr/>
        </p:nvSpPr>
        <p:spPr>
          <a:xfrm>
            <a:off x="7006962" y="236220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080ED05-B5A8-4057-8E0C-8281DA015D6B}"/>
              </a:ext>
            </a:extLst>
          </p:cNvPr>
          <p:cNvSpPr/>
          <p:nvPr/>
        </p:nvSpPr>
        <p:spPr>
          <a:xfrm>
            <a:off x="7006962" y="3256576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60D6C56-9F07-4DD0-BE9A-6486B4A6CA2F}"/>
              </a:ext>
            </a:extLst>
          </p:cNvPr>
          <p:cNvSpPr/>
          <p:nvPr/>
        </p:nvSpPr>
        <p:spPr>
          <a:xfrm>
            <a:off x="7003524" y="4177555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DB51A05-11F9-4F0D-8F7C-3AB9357356A4}"/>
              </a:ext>
            </a:extLst>
          </p:cNvPr>
          <p:cNvSpPr/>
          <p:nvPr/>
        </p:nvSpPr>
        <p:spPr>
          <a:xfrm>
            <a:off x="7003524" y="511229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A61638E-9CAD-450E-9FDF-A446C203AC6C}"/>
              </a:ext>
            </a:extLst>
          </p:cNvPr>
          <p:cNvSpPr/>
          <p:nvPr/>
        </p:nvSpPr>
        <p:spPr>
          <a:xfrm>
            <a:off x="7003524" y="1433815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E726646-37EB-4279-9723-1FDAA210B171}"/>
              </a:ext>
            </a:extLst>
          </p:cNvPr>
          <p:cNvSpPr txBox="1"/>
          <p:nvPr/>
        </p:nvSpPr>
        <p:spPr>
          <a:xfrm>
            <a:off x="5721835" y="1475064"/>
            <a:ext cx="928139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LEVEL = 0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EADAF1DC-F156-416D-8174-2A5FB0E47C10}"/>
              </a:ext>
            </a:extLst>
          </p:cNvPr>
          <p:cNvGrpSpPr/>
          <p:nvPr/>
        </p:nvGrpSpPr>
        <p:grpSpPr>
          <a:xfrm>
            <a:off x="6746799" y="1086983"/>
            <a:ext cx="917838" cy="5090436"/>
            <a:chOff x="6746799" y="1086983"/>
            <a:chExt cx="917838" cy="509043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A6C11A5F-883D-434E-B1D8-C2A21838C1E3}"/>
                </a:ext>
              </a:extLst>
            </p:cNvPr>
            <p:cNvSpPr/>
            <p:nvPr/>
          </p:nvSpPr>
          <p:spPr>
            <a:xfrm>
              <a:off x="6746799" y="1086983"/>
              <a:ext cx="917838" cy="509043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D4D2847-A257-4E7B-AFCC-2358E420F71F}"/>
                </a:ext>
              </a:extLst>
            </p:cNvPr>
            <p:cNvSpPr txBox="1"/>
            <p:nvPr/>
          </p:nvSpPr>
          <p:spPr>
            <a:xfrm>
              <a:off x="6840081" y="1127497"/>
              <a:ext cx="703719" cy="15388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Restart Trail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047619B-0148-4DA7-A144-64D2A6E49B8D}"/>
              </a:ext>
            </a:extLst>
          </p:cNvPr>
          <p:cNvSpPr txBox="1"/>
          <p:nvPr/>
        </p:nvSpPr>
        <p:spPr>
          <a:xfrm>
            <a:off x="8928510" y="1127497"/>
            <a:ext cx="67165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Short Stack</a:t>
            </a: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(3 Entries 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5C69A639-E4D4-45BD-944F-0B023928B2AB}"/>
              </a:ext>
            </a:extLst>
          </p:cNvPr>
          <p:cNvSpPr/>
          <p:nvPr/>
        </p:nvSpPr>
        <p:spPr>
          <a:xfrm>
            <a:off x="8839200" y="1787953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780D6903-C529-4CB8-A21E-65DCF1575E3B}"/>
              </a:ext>
            </a:extLst>
          </p:cNvPr>
          <p:cNvSpPr/>
          <p:nvPr/>
        </p:nvSpPr>
        <p:spPr>
          <a:xfrm>
            <a:off x="8839200" y="2121813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A0E206BA-BD6A-4821-9958-514E177251BC}"/>
              </a:ext>
            </a:extLst>
          </p:cNvPr>
          <p:cNvSpPr/>
          <p:nvPr/>
        </p:nvSpPr>
        <p:spPr>
          <a:xfrm>
            <a:off x="3289411" y="2360752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39011975-5A0E-4D62-AAE3-CA5EE3DF69D4}"/>
              </a:ext>
            </a:extLst>
          </p:cNvPr>
          <p:cNvSpPr/>
          <p:nvPr/>
        </p:nvSpPr>
        <p:spPr>
          <a:xfrm>
            <a:off x="2730330" y="2367634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F0E384E2-4220-4DC1-AFDD-4746BA8A31B1}"/>
              </a:ext>
            </a:extLst>
          </p:cNvPr>
          <p:cNvSpPr/>
          <p:nvPr/>
        </p:nvSpPr>
        <p:spPr>
          <a:xfrm>
            <a:off x="1883108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99064A80-B0DF-419C-AAED-7B3574FAC039}"/>
              </a:ext>
            </a:extLst>
          </p:cNvPr>
          <p:cNvSpPr/>
          <p:nvPr/>
        </p:nvSpPr>
        <p:spPr>
          <a:xfrm>
            <a:off x="2295953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D10AEA4E-EFB6-43D6-8F78-136DEA8E3376}"/>
              </a:ext>
            </a:extLst>
          </p:cNvPr>
          <p:cNvCxnSpPr>
            <a:cxnSpLocks/>
            <a:stCxn id="4" idx="4"/>
            <a:endCxn id="43" idx="0"/>
          </p:cNvCxnSpPr>
          <p:nvPr/>
        </p:nvCxnSpPr>
        <p:spPr>
          <a:xfrm flipH="1">
            <a:off x="2882730" y="1762797"/>
            <a:ext cx="317670" cy="6048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3083C1A6-9C5D-41D1-B84B-644D1E0A786A}"/>
              </a:ext>
            </a:extLst>
          </p:cNvPr>
          <p:cNvCxnSpPr>
            <a:cxnSpLocks/>
            <a:stCxn id="4" idx="4"/>
            <a:endCxn id="42" idx="0"/>
          </p:cNvCxnSpPr>
          <p:nvPr/>
        </p:nvCxnSpPr>
        <p:spPr>
          <a:xfrm>
            <a:off x="3200400" y="1762797"/>
            <a:ext cx="241411" cy="5979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FAABC5D2-B8B5-459B-8B90-FC18DD7AA385}"/>
              </a:ext>
            </a:extLst>
          </p:cNvPr>
          <p:cNvCxnSpPr>
            <a:cxnSpLocks/>
            <a:stCxn id="5" idx="4"/>
            <a:endCxn id="44" idx="0"/>
          </p:cNvCxnSpPr>
          <p:nvPr/>
        </p:nvCxnSpPr>
        <p:spPr>
          <a:xfrm flipH="1">
            <a:off x="2035508" y="2667000"/>
            <a:ext cx="270463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A639FC5F-F30C-4EA5-B296-88203015A642}"/>
              </a:ext>
            </a:extLst>
          </p:cNvPr>
          <p:cNvCxnSpPr>
            <a:cxnSpLocks/>
            <a:stCxn id="5" idx="4"/>
            <a:endCxn id="45" idx="0"/>
          </p:cNvCxnSpPr>
          <p:nvPr/>
        </p:nvCxnSpPr>
        <p:spPr>
          <a:xfrm>
            <a:off x="2305971" y="2667000"/>
            <a:ext cx="142382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F0CFE49C-A52F-4727-A656-3A8998BB507A}"/>
              </a:ext>
            </a:extLst>
          </p:cNvPr>
          <p:cNvSpPr/>
          <p:nvPr/>
        </p:nvSpPr>
        <p:spPr>
          <a:xfrm>
            <a:off x="8839200" y="1081765"/>
            <a:ext cx="914400" cy="13750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DF4A2DE5-7D35-4958-A96A-FF0E38444093}"/>
              </a:ext>
            </a:extLst>
          </p:cNvPr>
          <p:cNvSpPr/>
          <p:nvPr/>
        </p:nvSpPr>
        <p:spPr>
          <a:xfrm>
            <a:off x="1637778" y="4177555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xmlns="" id="{67A1FC62-8A2F-44EB-B2A3-9B93B3368F4E}"/>
              </a:ext>
            </a:extLst>
          </p:cNvPr>
          <p:cNvSpPr/>
          <p:nvPr/>
        </p:nvSpPr>
        <p:spPr>
          <a:xfrm>
            <a:off x="2868162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42F85881-C103-4CC1-ADF1-9C96057AAB30}"/>
              </a:ext>
            </a:extLst>
          </p:cNvPr>
          <p:cNvSpPr/>
          <p:nvPr/>
        </p:nvSpPr>
        <p:spPr>
          <a:xfrm>
            <a:off x="2046903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9A0692F6-7BF2-4C52-A6CF-C5EC18474476}"/>
              </a:ext>
            </a:extLst>
          </p:cNvPr>
          <p:cNvSpPr/>
          <p:nvPr/>
        </p:nvSpPr>
        <p:spPr>
          <a:xfrm>
            <a:off x="2459748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xmlns="" id="{049755F8-A72B-4442-81D2-99C97CFD027A}"/>
              </a:ext>
            </a:extLst>
          </p:cNvPr>
          <p:cNvCxnSpPr>
            <a:cxnSpLocks/>
            <a:endCxn id="92" idx="0"/>
          </p:cNvCxnSpPr>
          <p:nvPr/>
        </p:nvCxnSpPr>
        <p:spPr>
          <a:xfrm flipH="1">
            <a:off x="1790178" y="3581400"/>
            <a:ext cx="654840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xmlns="" id="{2B86E7E6-43ED-44A9-8642-26DA94A218EB}"/>
              </a:ext>
            </a:extLst>
          </p:cNvPr>
          <p:cNvCxnSpPr>
            <a:cxnSpLocks/>
            <a:endCxn id="93" idx="0"/>
          </p:cNvCxnSpPr>
          <p:nvPr/>
        </p:nvCxnSpPr>
        <p:spPr>
          <a:xfrm>
            <a:off x="2445017" y="3581400"/>
            <a:ext cx="575545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xmlns="" id="{5EF4642A-9609-441B-925B-219CC1D0A2CE}"/>
              </a:ext>
            </a:extLst>
          </p:cNvPr>
          <p:cNvCxnSpPr>
            <a:cxnSpLocks/>
            <a:endCxn id="94" idx="0"/>
          </p:cNvCxnSpPr>
          <p:nvPr/>
        </p:nvCxnSpPr>
        <p:spPr>
          <a:xfrm flipH="1">
            <a:off x="2199303" y="3581400"/>
            <a:ext cx="245714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xmlns="" id="{92F87CBC-9F24-447C-BF08-9191314D19C4}"/>
              </a:ext>
            </a:extLst>
          </p:cNvPr>
          <p:cNvCxnSpPr>
            <a:cxnSpLocks/>
            <a:endCxn id="95" idx="0"/>
          </p:cNvCxnSpPr>
          <p:nvPr/>
        </p:nvCxnSpPr>
        <p:spPr>
          <a:xfrm>
            <a:off x="2445017" y="3581400"/>
            <a:ext cx="167131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70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_PPT Template_ClearPro_16x9">
  <a:themeElements>
    <a:clrScheme name="Intel Color Palette">
      <a:dk1>
        <a:sysClr val="windowText" lastClr="000000"/>
      </a:dk1>
      <a:lt1>
        <a:sysClr val="window" lastClr="FFFFFF"/>
      </a:lt1>
      <a:dk2>
        <a:srgbClr val="003C71"/>
      </a:dk2>
      <a:lt2>
        <a:srgbClr val="B1BABF"/>
      </a:lt2>
      <a:accent1>
        <a:srgbClr val="0071C5"/>
      </a:accent1>
      <a:accent2>
        <a:srgbClr val="00AEEF"/>
      </a:accent2>
      <a:accent3>
        <a:srgbClr val="F3D54E"/>
      </a:accent3>
      <a:accent4>
        <a:srgbClr val="FFA300"/>
      </a:accent4>
      <a:accent5>
        <a:srgbClr val="FC4C02"/>
      </a:accent5>
      <a:accent6>
        <a:srgbClr val="C3D600"/>
      </a:accent6>
      <a:hlink>
        <a:srgbClr val="0071C5"/>
      </a:hlink>
      <a:folHlink>
        <a:srgbClr val="00AEEF"/>
      </a:folHlink>
    </a:clrScheme>
    <a:fontScheme name="Intel Clear">
      <a:majorFont>
        <a:latin typeface="Intel Clear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>
          <a:defRPr sz="1100" dirty="0" err="1" smtClean="0">
            <a:solidFill>
              <a:srgbClr val="003C7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ntel Color Palette">
    <a:dk1>
      <a:sysClr val="windowText" lastClr="000000"/>
    </a:dk1>
    <a:lt1>
      <a:sysClr val="window" lastClr="FFFFFF"/>
    </a:lt1>
    <a:dk2>
      <a:srgbClr val="003C71"/>
    </a:dk2>
    <a:lt2>
      <a:srgbClr val="B1BABF"/>
    </a:lt2>
    <a:accent1>
      <a:srgbClr val="0071C5"/>
    </a:accent1>
    <a:accent2>
      <a:srgbClr val="00AEEF"/>
    </a:accent2>
    <a:accent3>
      <a:srgbClr val="F3D54E"/>
    </a:accent3>
    <a:accent4>
      <a:srgbClr val="FFA300"/>
    </a:accent4>
    <a:accent5>
      <a:srgbClr val="FC4C02"/>
    </a:accent5>
    <a:accent6>
      <a:srgbClr val="C3D600"/>
    </a:accent6>
    <a:hlink>
      <a:srgbClr val="0071C5"/>
    </a:hlink>
    <a:folHlink>
      <a:srgbClr val="00AEE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8869</TotalTime>
  <Words>871</Words>
  <Application>Microsoft Office PowerPoint</Application>
  <PresentationFormat>Widescreen</PresentationFormat>
  <Paragraphs>352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Intel Clear</vt:lpstr>
      <vt:lpstr>Intel Clear Pro</vt:lpstr>
      <vt:lpstr>Wingdings</vt:lpstr>
      <vt:lpstr>Int_PPT Template_ClearPro_16x9</vt:lpstr>
      <vt:lpstr>Wide BVH traversal with  a short stack</vt:lpstr>
      <vt:lpstr>Motivation</vt:lpstr>
      <vt:lpstr>Previous Work</vt:lpstr>
      <vt:lpstr>BVH Traversal with a Restart Trail</vt:lpstr>
      <vt:lpstr>Binary BVH Traversal with a Restart Trail</vt:lpstr>
      <vt:lpstr>Binary Restart Trail</vt:lpstr>
      <vt:lpstr>N-Wide BVH Traversal with a Restart Trail </vt:lpstr>
      <vt:lpstr>Detecting the Last Child</vt:lpstr>
      <vt:lpstr>Example 4-Wide BVH Traversal</vt:lpstr>
      <vt:lpstr>Example 4-Wide BVH Traversal</vt:lpstr>
      <vt:lpstr>Example 4-Wide BVH Traversal</vt:lpstr>
      <vt:lpstr>Example 4-Wide BVH Traversal</vt:lpstr>
      <vt:lpstr>Example 4-Wide BVH Traversal</vt:lpstr>
      <vt:lpstr>Example 4-Wide BVH Traversal</vt:lpstr>
      <vt:lpstr>Example 4-Wide BVH Traversal</vt:lpstr>
      <vt:lpstr>Example 4-Wide BVH Traversal</vt:lpstr>
      <vt:lpstr>Example 4-Wide BVH Traversal</vt:lpstr>
      <vt:lpstr>Example 4-Wide BVH Traversal</vt:lpstr>
      <vt:lpstr>Example 4-Wide BVH Traversal</vt:lpstr>
      <vt:lpstr>Example 4-Wide BVH Traversal</vt:lpstr>
      <vt:lpstr>Example 4-Wide BVH Traversal</vt:lpstr>
      <vt:lpstr>Results for 6-wide BVH</vt:lpstr>
      <vt:lpstr>Stack culling</vt:lpstr>
      <vt:lpstr>Conclusions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Vaidyanathan, Karthik</dc:creator>
  <cp:keywords>CTPClassification=CTP_NT</cp:keywords>
  <cp:lastModifiedBy>Woop, Sven</cp:lastModifiedBy>
  <cp:revision>1810</cp:revision>
  <dcterms:created xsi:type="dcterms:W3CDTF">2019-06-18T22:31:12Z</dcterms:created>
  <dcterms:modified xsi:type="dcterms:W3CDTF">2019-07-07T07:59:47Z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a3a0bba4-9cbe-4dd5-b5f3-45b787a3a58e</vt:lpwstr>
  </property>
  <property fmtid="{D5CDD505-2E9C-101B-9397-08002B2CF9AE}" pid="3" name="CTP_TimeStamp">
    <vt:lpwstr>2019-07-07 07:59:46Z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