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411" r:id="rId5"/>
    <p:sldMasterId id="2147484436" r:id="rId6"/>
  </p:sldMasterIdLst>
  <p:notesMasterIdLst>
    <p:notesMasterId r:id="rId21"/>
  </p:notesMasterIdLst>
  <p:handoutMasterIdLst>
    <p:handoutMasterId r:id="rId22"/>
  </p:handoutMasterIdLst>
  <p:sldIdLst>
    <p:sldId id="1698" r:id="rId7"/>
    <p:sldId id="1739" r:id="rId8"/>
    <p:sldId id="1845" r:id="rId9"/>
    <p:sldId id="1846" r:id="rId10"/>
    <p:sldId id="1857" r:id="rId11"/>
    <p:sldId id="1858" r:id="rId12"/>
    <p:sldId id="1859" r:id="rId13"/>
    <p:sldId id="1860" r:id="rId14"/>
    <p:sldId id="1850" r:id="rId15"/>
    <p:sldId id="1852" r:id="rId16"/>
    <p:sldId id="1833" r:id="rId17"/>
    <p:sldId id="1834" r:id="rId18"/>
    <p:sldId id="1815" r:id="rId19"/>
    <p:sldId id="1862" r:id="rId20"/>
  </p:sldIdLst>
  <p:sldSz cx="9144000" cy="6858000" type="screen4x3"/>
  <p:notesSz cx="6985000" cy="9283700"/>
  <p:defaultTextStyle>
    <a:defPPr>
      <a:defRPr lang="en-US"/>
    </a:defPPr>
    <a:lvl1pPr algn="l" rtl="0" fontAlgn="base">
      <a:spcBef>
        <a:spcPct val="0"/>
      </a:spcBef>
      <a:spcAft>
        <a:spcPct val="0"/>
      </a:spcAft>
      <a:defRPr kern="1200">
        <a:solidFill>
          <a:schemeClr val="tx2"/>
        </a:solidFill>
        <a:latin typeface="Verdana" pitchFamily="34" charset="0"/>
        <a:ea typeface="+mn-ea"/>
        <a:cs typeface="Arial" pitchFamily="34" charset="0"/>
      </a:defRPr>
    </a:lvl1pPr>
    <a:lvl2pPr marL="457200" algn="l" rtl="0" fontAlgn="base">
      <a:spcBef>
        <a:spcPct val="0"/>
      </a:spcBef>
      <a:spcAft>
        <a:spcPct val="0"/>
      </a:spcAft>
      <a:defRPr kern="1200">
        <a:solidFill>
          <a:schemeClr val="tx2"/>
        </a:solidFill>
        <a:latin typeface="Verdana" pitchFamily="34" charset="0"/>
        <a:ea typeface="+mn-ea"/>
        <a:cs typeface="Arial" pitchFamily="34" charset="0"/>
      </a:defRPr>
    </a:lvl2pPr>
    <a:lvl3pPr marL="914400" algn="l" rtl="0" fontAlgn="base">
      <a:spcBef>
        <a:spcPct val="0"/>
      </a:spcBef>
      <a:spcAft>
        <a:spcPct val="0"/>
      </a:spcAft>
      <a:defRPr kern="1200">
        <a:solidFill>
          <a:schemeClr val="tx2"/>
        </a:solidFill>
        <a:latin typeface="Verdana" pitchFamily="34" charset="0"/>
        <a:ea typeface="+mn-ea"/>
        <a:cs typeface="Arial" pitchFamily="34" charset="0"/>
      </a:defRPr>
    </a:lvl3pPr>
    <a:lvl4pPr marL="1371600" algn="l" rtl="0" fontAlgn="base">
      <a:spcBef>
        <a:spcPct val="0"/>
      </a:spcBef>
      <a:spcAft>
        <a:spcPct val="0"/>
      </a:spcAft>
      <a:defRPr kern="1200">
        <a:solidFill>
          <a:schemeClr val="tx2"/>
        </a:solidFill>
        <a:latin typeface="Verdana" pitchFamily="34" charset="0"/>
        <a:ea typeface="+mn-ea"/>
        <a:cs typeface="Arial" pitchFamily="34" charset="0"/>
      </a:defRPr>
    </a:lvl4pPr>
    <a:lvl5pPr marL="1828800" algn="l" rtl="0" fontAlgn="base">
      <a:spcBef>
        <a:spcPct val="0"/>
      </a:spcBef>
      <a:spcAft>
        <a:spcPct val="0"/>
      </a:spcAft>
      <a:defRPr kern="1200">
        <a:solidFill>
          <a:schemeClr val="tx2"/>
        </a:solidFill>
        <a:latin typeface="Verdana" pitchFamily="34" charset="0"/>
        <a:ea typeface="+mn-ea"/>
        <a:cs typeface="Arial" pitchFamily="34" charset="0"/>
      </a:defRPr>
    </a:lvl5pPr>
    <a:lvl6pPr marL="2286000" algn="l" defTabSz="914400" rtl="0" eaLnBrk="1" latinLnBrk="0" hangingPunct="1">
      <a:defRPr kern="1200">
        <a:solidFill>
          <a:schemeClr val="tx2"/>
        </a:solidFill>
        <a:latin typeface="Verdana" pitchFamily="34" charset="0"/>
        <a:ea typeface="+mn-ea"/>
        <a:cs typeface="Arial" pitchFamily="34" charset="0"/>
      </a:defRPr>
    </a:lvl6pPr>
    <a:lvl7pPr marL="2743200" algn="l" defTabSz="914400" rtl="0" eaLnBrk="1" latinLnBrk="0" hangingPunct="1">
      <a:defRPr kern="1200">
        <a:solidFill>
          <a:schemeClr val="tx2"/>
        </a:solidFill>
        <a:latin typeface="Verdana" pitchFamily="34" charset="0"/>
        <a:ea typeface="+mn-ea"/>
        <a:cs typeface="Arial" pitchFamily="34" charset="0"/>
      </a:defRPr>
    </a:lvl7pPr>
    <a:lvl8pPr marL="3200400" algn="l" defTabSz="914400" rtl="0" eaLnBrk="1" latinLnBrk="0" hangingPunct="1">
      <a:defRPr kern="1200">
        <a:solidFill>
          <a:schemeClr val="tx2"/>
        </a:solidFill>
        <a:latin typeface="Verdana" pitchFamily="34" charset="0"/>
        <a:ea typeface="+mn-ea"/>
        <a:cs typeface="Arial" pitchFamily="34" charset="0"/>
      </a:defRPr>
    </a:lvl8pPr>
    <a:lvl9pPr marL="3657600" algn="l" defTabSz="914400" rtl="0" eaLnBrk="1" latinLnBrk="0" hangingPunct="1">
      <a:defRPr kern="1200">
        <a:solidFill>
          <a:schemeClr val="tx2"/>
        </a:solidFill>
        <a:latin typeface="Verdana" pitchFamily="34" charset="0"/>
        <a:ea typeface="+mn-ea"/>
        <a:cs typeface="Arial"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d Groden" initials="EG" lastIdx="277" clrIdx="0"/>
  <p:cmAuthor id="1" name="Lenovo User" initials="LU" lastIdx="1" clrIdx="1"/>
  <p:cmAuthor id="2" name="Graphics 3" initials="G3" lastIdx="0" clrIdx="2"/>
  <p:cmAuthor id="3" name="PJ Landwehrle" initials="PJ" lastIdx="10" clrIdx="3"/>
  <p:cmAuthor id="4" name="Steve Thorne" initials="spt" lastIdx="2" clrIdx="4"/>
  <p:cmAuthor id="5" name="Carolyn Emory" initials="CE" lastIdx="2" clrIdx="5"/>
  <p:cmAuthor id="6" name="ITGroup" initials="I" lastIdx="0"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C5"/>
    <a:srgbClr val="00AEEF"/>
    <a:srgbClr val="004280"/>
    <a:srgbClr val="909497"/>
    <a:srgbClr val="FF3300"/>
    <a:srgbClr val="FF00FF"/>
    <a:srgbClr val="FF5C00"/>
    <a:srgbClr val="000000"/>
    <a:srgbClr val="FF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2952" autoAdjust="0"/>
    <p:restoredTop sz="86627" autoAdjust="0"/>
  </p:normalViewPr>
  <p:slideViewPr>
    <p:cSldViewPr snapToObjects="1">
      <p:cViewPr>
        <p:scale>
          <a:sx n="117" d="100"/>
          <a:sy n="117" d="100"/>
        </p:scale>
        <p:origin x="-648" y="-30"/>
      </p:cViewPr>
      <p:guideLst>
        <p:guide orient="horz" pos="197"/>
        <p:guide orient="horz" pos="839"/>
        <p:guide pos="288"/>
        <p:guide pos="5520"/>
        <p:guide pos="224"/>
      </p:guideLst>
    </p:cSldViewPr>
  </p:slideViewPr>
  <p:outlineViewPr>
    <p:cViewPr>
      <p:scale>
        <a:sx n="33" d="100"/>
        <a:sy n="33" d="100"/>
      </p:scale>
      <p:origin x="0" y="4770"/>
    </p:cViewPr>
  </p:outlineViewPr>
  <p:notesTextViewPr>
    <p:cViewPr>
      <p:scale>
        <a:sx n="100" d="100"/>
        <a:sy n="100" d="100"/>
      </p:scale>
      <p:origin x="0" y="0"/>
    </p:cViewPr>
  </p:notesTextViewPr>
  <p:sorterViewPr>
    <p:cViewPr>
      <p:scale>
        <a:sx n="70" d="100"/>
        <a:sy n="70" d="100"/>
      </p:scale>
      <p:origin x="0" y="0"/>
    </p:cViewPr>
  </p:sorterViewPr>
  <p:notesViewPr>
    <p:cSldViewPr snapToObjects="1">
      <p:cViewPr>
        <p:scale>
          <a:sx n="130" d="100"/>
          <a:sy n="130" d="100"/>
        </p:scale>
        <p:origin x="-2034" y="1668"/>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36253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26833" cy="464185"/>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l" eaLnBrk="1" hangingPunct="1">
              <a:lnSpc>
                <a:spcPct val="100000"/>
              </a:lnSpc>
              <a:spcBef>
                <a:spcPct val="0"/>
              </a:spcBef>
              <a:defRPr sz="1200">
                <a:solidFill>
                  <a:schemeClr val="tx1"/>
                </a:solidFill>
                <a:latin typeface="Arial" pitchFamily="34" charset="0"/>
                <a:cs typeface="+mn-cs"/>
              </a:defRPr>
            </a:lvl1pPr>
          </a:lstStyle>
          <a:p>
            <a:pPr>
              <a:defRPr/>
            </a:pPr>
            <a:r>
              <a:rPr lang="en-US" dirty="0" smtClean="0"/>
              <a:t>Making the Business Case </a:t>
            </a:r>
            <a:endParaRPr lang="en-US" dirty="0"/>
          </a:p>
        </p:txBody>
      </p:sp>
      <p:sp>
        <p:nvSpPr>
          <p:cNvPr id="4099" name="Rectangle 3"/>
          <p:cNvSpPr>
            <a:spLocks noGrp="1" noChangeArrowheads="1"/>
          </p:cNvSpPr>
          <p:nvPr>
            <p:ph type="dt" idx="1"/>
          </p:nvPr>
        </p:nvSpPr>
        <p:spPr bwMode="auto">
          <a:xfrm>
            <a:off x="3956550" y="0"/>
            <a:ext cx="3026833" cy="464185"/>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eaLnBrk="1" hangingPunct="1">
              <a:lnSpc>
                <a:spcPct val="100000"/>
              </a:lnSpc>
              <a:spcBef>
                <a:spcPct val="0"/>
              </a:spcBef>
              <a:defRPr sz="1200">
                <a:solidFill>
                  <a:schemeClr val="tx1"/>
                </a:solidFill>
                <a:latin typeface="Arial" pitchFamily="34" charset="0"/>
                <a:cs typeface="+mn-cs"/>
              </a:defRPr>
            </a:lvl1pPr>
          </a:lstStyle>
          <a:p>
            <a:pPr>
              <a:defRPr/>
            </a:pPr>
            <a:endParaRPr lang="en-US" dirty="0"/>
          </a:p>
        </p:txBody>
      </p:sp>
      <p:sp>
        <p:nvSpPr>
          <p:cNvPr id="133124" name="Rectangle 4"/>
          <p:cNvSpPr>
            <a:spLocks noGrp="1" noRot="1" noChangeAspect="1" noChangeArrowheads="1" noTextEdit="1"/>
          </p:cNvSpPr>
          <p:nvPr>
            <p:ph type="sldImg" idx="2"/>
          </p:nvPr>
        </p:nvSpPr>
        <p:spPr bwMode="auto">
          <a:xfrm>
            <a:off x="1481138" y="696913"/>
            <a:ext cx="4022725" cy="30162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98500" y="3945572"/>
            <a:ext cx="5588000" cy="4872331"/>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102" name="Rectangle 6"/>
          <p:cNvSpPr>
            <a:spLocks noGrp="1" noChangeArrowheads="1"/>
          </p:cNvSpPr>
          <p:nvPr>
            <p:ph type="ftr" sz="quarter" idx="4"/>
          </p:nvPr>
        </p:nvSpPr>
        <p:spPr bwMode="auto">
          <a:xfrm>
            <a:off x="0" y="8817904"/>
            <a:ext cx="3026833" cy="464185"/>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l" eaLnBrk="1" hangingPunct="1">
              <a:lnSpc>
                <a:spcPct val="100000"/>
              </a:lnSpc>
              <a:spcBef>
                <a:spcPct val="0"/>
              </a:spcBef>
              <a:defRPr sz="1200">
                <a:solidFill>
                  <a:schemeClr val="tx1"/>
                </a:solidFill>
                <a:latin typeface="Arial" pitchFamily="34" charset="0"/>
                <a:cs typeface="+mn-cs"/>
              </a:defRPr>
            </a:lvl1pPr>
          </a:lstStyle>
          <a:p>
            <a:pPr>
              <a:defRPr/>
            </a:pPr>
            <a:endParaRPr lang="en-US" dirty="0"/>
          </a:p>
        </p:txBody>
      </p:sp>
      <p:sp>
        <p:nvSpPr>
          <p:cNvPr id="4103" name="Rectangle 7"/>
          <p:cNvSpPr>
            <a:spLocks noGrp="1" noChangeArrowheads="1"/>
          </p:cNvSpPr>
          <p:nvPr>
            <p:ph type="sldNum" sz="quarter" idx="5"/>
          </p:nvPr>
        </p:nvSpPr>
        <p:spPr bwMode="auto">
          <a:xfrm>
            <a:off x="3956550" y="8817904"/>
            <a:ext cx="3026833" cy="464185"/>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eaLnBrk="1" hangingPunct="1">
              <a:lnSpc>
                <a:spcPct val="100000"/>
              </a:lnSpc>
              <a:spcBef>
                <a:spcPct val="0"/>
              </a:spcBef>
              <a:defRPr sz="1200">
                <a:solidFill>
                  <a:schemeClr val="tx1"/>
                </a:solidFill>
                <a:latin typeface="Arial" pitchFamily="34" charset="0"/>
                <a:cs typeface="+mn-cs"/>
              </a:defRPr>
            </a:lvl1pPr>
          </a:lstStyle>
          <a:p>
            <a:pPr>
              <a:defRPr/>
            </a:pPr>
            <a:fld id="{77C0CBC6-3900-4B28-947B-ECA0BC3FEA69}" type="slidenum">
              <a:rPr lang="en-US"/>
              <a:pPr>
                <a:defRPr/>
              </a:pPr>
              <a:t>‹#›</a:t>
            </a:fld>
            <a:endParaRPr lang="en-US"/>
          </a:p>
        </p:txBody>
      </p:sp>
    </p:spTree>
    <p:extLst>
      <p:ext uri="{BB962C8B-B14F-4D97-AF65-F5344CB8AC3E}">
        <p14:creationId xmlns:p14="http://schemas.microsoft.com/office/powerpoint/2010/main" val="1619301541"/>
      </p:ext>
    </p:extLst>
  </p:cSld>
  <p:clrMap bg1="lt1" tx1="dk1" bg2="lt2" tx2="dk2" accent1="accent1" accent2="accent2" accent3="accent3" accent4="accent4" accent5="accent5" accent6="accent6" hlink="hlink" folHlink="folHlink"/>
  <p:notesStyle>
    <a:lvl1pPr algn="l" rtl="0" eaLnBrk="0" fontAlgn="base" hangingPunct="0">
      <a:spcBef>
        <a:spcPts val="0"/>
      </a:spcBef>
      <a:spcAft>
        <a:spcPts val="600"/>
      </a:spcAft>
      <a:defRPr sz="900" kern="1200">
        <a:solidFill>
          <a:schemeClr val="tx1"/>
        </a:solidFill>
        <a:latin typeface="Verdana" pitchFamily="34" charset="0"/>
        <a:ea typeface="Verdana" pitchFamily="34" charset="0"/>
        <a:cs typeface="Verdana" pitchFamily="34" charset="0"/>
      </a:defRPr>
    </a:lvl1pPr>
    <a:lvl2pPr marL="117475" indent="-117475" algn="l" rtl="0" eaLnBrk="0" fontAlgn="base" hangingPunct="0">
      <a:spcBef>
        <a:spcPts val="0"/>
      </a:spcBef>
      <a:spcAft>
        <a:spcPts val="600"/>
      </a:spcAft>
      <a:defRPr sz="900" kern="1200">
        <a:solidFill>
          <a:schemeClr val="tx1"/>
        </a:solidFill>
        <a:latin typeface="Verdana" pitchFamily="34" charset="0"/>
        <a:ea typeface="Verdana" pitchFamily="34" charset="0"/>
        <a:cs typeface="Verdana" pitchFamily="34" charset="0"/>
      </a:defRPr>
    </a:lvl2pPr>
    <a:lvl3pPr marL="344488" indent="-117475" algn="l" rtl="0" eaLnBrk="0" fontAlgn="base" hangingPunct="0">
      <a:spcBef>
        <a:spcPts val="0"/>
      </a:spcBef>
      <a:spcAft>
        <a:spcPts val="600"/>
      </a:spcAft>
      <a:tabLst/>
      <a:defRPr sz="900" kern="1200">
        <a:solidFill>
          <a:schemeClr val="tx1"/>
        </a:solidFill>
        <a:latin typeface="Verdana" pitchFamily="34" charset="0"/>
        <a:ea typeface="Verdana" pitchFamily="34" charset="0"/>
        <a:cs typeface="Verdana" pitchFamily="34" charset="0"/>
      </a:defRPr>
    </a:lvl3pPr>
    <a:lvl4pPr marL="1371600" algn="l" rtl="0" eaLnBrk="0" fontAlgn="base" hangingPunct="0">
      <a:spcBef>
        <a:spcPts val="0"/>
      </a:spcBef>
      <a:spcAft>
        <a:spcPts val="600"/>
      </a:spcAft>
      <a:defRPr sz="900" kern="1200">
        <a:solidFill>
          <a:schemeClr val="tx1"/>
        </a:solidFill>
        <a:latin typeface="Verdana" pitchFamily="34" charset="0"/>
        <a:ea typeface="Verdana" pitchFamily="34" charset="0"/>
        <a:cs typeface="Verdana" pitchFamily="34" charset="0"/>
      </a:defRPr>
    </a:lvl4pPr>
    <a:lvl5pPr marL="1828800" algn="l" rtl="0" eaLnBrk="0" fontAlgn="base" hangingPunct="0">
      <a:spcBef>
        <a:spcPts val="0"/>
      </a:spcBef>
      <a:spcAft>
        <a:spcPts val="600"/>
      </a:spcAft>
      <a:defRPr sz="900" kern="1200">
        <a:solidFill>
          <a:schemeClr val="tx1"/>
        </a:solidFill>
        <a:latin typeface="Verdana" pitchFamily="34" charset="0"/>
        <a:ea typeface="Verdana" pitchFamily="34" charset="0"/>
        <a:cs typeface="Verdana"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p:txBody>
          <a:bodyPr/>
          <a:lstStyle/>
          <a:p>
            <a:pPr>
              <a:defRPr/>
            </a:pPr>
            <a:fld id="{3FCA8567-BF4A-4B4E-8C54-AB4E070DAE37}" type="slidenum">
              <a:rPr lang="en-US" smtClean="0">
                <a:solidFill>
                  <a:srgbClr val="000000"/>
                </a:solidFill>
                <a:latin typeface="Verdana" pitchFamily="34" charset="0"/>
              </a:rPr>
              <a:pPr>
                <a:defRPr/>
              </a:pPr>
              <a:t>1</a:t>
            </a:fld>
            <a:endParaRPr lang="en-US" dirty="0" smtClean="0">
              <a:solidFill>
                <a:srgbClr val="000000"/>
              </a:solidFill>
              <a:latin typeface="Verdana" pitchFamily="34" charset="0"/>
            </a:endParaRPr>
          </a:p>
        </p:txBody>
      </p:sp>
      <p:sp>
        <p:nvSpPr>
          <p:cNvPr id="134147" name="Rectangle 2"/>
          <p:cNvSpPr>
            <a:spLocks noGrp="1" noRot="1" noChangeAspect="1" noChangeArrowheads="1" noTextEdit="1"/>
          </p:cNvSpPr>
          <p:nvPr>
            <p:ph type="sldImg"/>
          </p:nvPr>
        </p:nvSpPr>
        <p:spPr>
          <a:xfrm>
            <a:off x="1171575" y="696913"/>
            <a:ext cx="4641850" cy="3481387"/>
          </a:xfrm>
          <a:ln/>
        </p:spPr>
      </p:sp>
      <p:sp>
        <p:nvSpPr>
          <p:cNvPr id="13414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1138" y="619125"/>
            <a:ext cx="4022725" cy="3016250"/>
          </a:xfrm>
        </p:spPr>
      </p:sp>
      <p:sp>
        <p:nvSpPr>
          <p:cNvPr id="3" name="Notes Placeholder 2"/>
          <p:cNvSpPr>
            <a:spLocks noGrp="1"/>
          </p:cNvSpPr>
          <p:nvPr>
            <p:ph type="body" idx="1"/>
          </p:nvPr>
        </p:nvSpPr>
        <p:spPr/>
        <p:txBody>
          <a:bodyPr/>
          <a:lstStyle/>
          <a:p>
            <a:pPr eaLnBrk="1" hangingPunct="1">
              <a:lnSpc>
                <a:spcPct val="105000"/>
              </a:lnSpc>
              <a:spcBef>
                <a:spcPct val="50000"/>
              </a:spcBef>
            </a:pPr>
            <a:r>
              <a:rPr lang="en-US" b="1" dirty="0"/>
              <a:t>Key Points:</a:t>
            </a:r>
          </a:p>
          <a:p>
            <a:pPr marL="119425" indent="-119425">
              <a:buFont typeface="Arial" pitchFamily="34" charset="0"/>
              <a:buChar char="•"/>
            </a:pPr>
            <a:r>
              <a:rPr lang="en-US" dirty="0"/>
              <a:t>The Intel</a:t>
            </a:r>
            <a:r>
              <a:rPr lang="en-US" baseline="30000" dirty="0"/>
              <a:t>®</a:t>
            </a:r>
            <a:r>
              <a:rPr lang="en-US" dirty="0"/>
              <a:t> vPro™ technology delivers financial savings across IT </a:t>
            </a:r>
            <a:r>
              <a:rPr lang="en-US" dirty="0" smtClean="0"/>
              <a:t>management</a:t>
            </a:r>
            <a:r>
              <a:rPr lang="en-US" dirty="0"/>
              <a:t>—</a:t>
            </a:r>
            <a:r>
              <a:rPr lang="en-US" dirty="0" smtClean="0"/>
              <a:t>from help-desk </a:t>
            </a:r>
            <a:r>
              <a:rPr lang="en-US" dirty="0"/>
              <a:t>support to data protection and configuration.</a:t>
            </a:r>
          </a:p>
          <a:p>
            <a:r>
              <a:rPr lang="en-US" b="1" dirty="0" smtClean="0"/>
              <a:t>Notes</a:t>
            </a:r>
            <a:r>
              <a:rPr lang="en-US" b="1" dirty="0"/>
              <a:t>:</a:t>
            </a:r>
          </a:p>
          <a:p>
            <a:r>
              <a:rPr lang="en-US" dirty="0"/>
              <a:t>This </a:t>
            </a:r>
            <a:r>
              <a:rPr lang="en-US" dirty="0" smtClean="0"/>
              <a:t>slide </a:t>
            </a:r>
            <a:r>
              <a:rPr lang="en-US" dirty="0"/>
              <a:t>captures </a:t>
            </a:r>
            <a:r>
              <a:rPr lang="en-US" dirty="0" smtClean="0"/>
              <a:t>some key findings from a study done on the business value of Intel vPro technology. In 2011, Wipro Consulting</a:t>
            </a:r>
            <a:r>
              <a:rPr lang="en-US" dirty="0"/>
              <a:t> </a:t>
            </a:r>
            <a:r>
              <a:rPr lang="en-US" dirty="0" smtClean="0"/>
              <a:t>took a look at the challenges and costs of managing end-user computing devices and how Intel vPro technology could contribute to productivity and help reduce those costs. The study included 152 IT leaders from the United States, the UK, and Germany. </a:t>
            </a:r>
          </a:p>
          <a:p>
            <a:r>
              <a:rPr lang="en-US" dirty="0" smtClean="0"/>
              <a:t>The study results revealed that significant benefits can be achieved. Remote support capabilities improve IT efficiencies, boost cost savings, and help minimize downtime. IT security capabilities, such as Intel Anti-Theft Technology, had a direct savings impact on data protection, including reducing the legal and regulatory costs of a security compromise. There were also estimated savings around energy efficiency, virtualization, and rich </a:t>
            </a:r>
            <a:r>
              <a:rPr lang="en-US" dirty="0"/>
              <a:t>media—the </a:t>
            </a:r>
            <a:r>
              <a:rPr lang="en-US" dirty="0" smtClean="0"/>
              <a:t>list goes on. </a:t>
            </a:r>
          </a:p>
          <a:p>
            <a:r>
              <a:rPr lang="en-US" u="sng" dirty="0"/>
              <a:t>U</a:t>
            </a:r>
            <a:r>
              <a:rPr lang="en-US" u="sng" dirty="0" smtClean="0"/>
              <a:t>sing an example of a model company with 1,700 desktops and 1,300 laptops, Wipro Consulting estimated that the company could realize nearly $5 million in annual cost savings by upgrading its client systems to ones based on Intel Core vPro technology. </a:t>
            </a:r>
          </a:p>
          <a:p>
            <a:r>
              <a:rPr lang="en-US" dirty="0" smtClean="0"/>
              <a:t>As you can see in this slide, IT operations gains the biggest estimated savings, at over </a:t>
            </a:r>
            <a:br>
              <a:rPr lang="en-US" dirty="0" smtClean="0"/>
            </a:br>
            <a:r>
              <a:rPr lang="en-US" dirty="0" smtClean="0"/>
              <a:t>$2 million. Next is productivity </a:t>
            </a:r>
            <a:r>
              <a:rPr lang="en-US" dirty="0"/>
              <a:t>savings—estimated </a:t>
            </a:r>
            <a:r>
              <a:rPr lang="en-US" dirty="0" smtClean="0"/>
              <a:t>at nearly $2 </a:t>
            </a:r>
            <a:r>
              <a:rPr lang="en-US" dirty="0"/>
              <a:t>million—from </a:t>
            </a:r>
            <a:r>
              <a:rPr lang="en-US" dirty="0" smtClean="0"/>
              <a:t>reduced downtime and increased productivity for mobile users. And then there are security and cost savings from encryption, BYOD, and so on. </a:t>
            </a:r>
          </a:p>
          <a:p>
            <a:r>
              <a:rPr lang="en-US" dirty="0" smtClean="0"/>
              <a:t>If you want more information on this, I’d encourage you to read the full study. It’s called “</a:t>
            </a:r>
            <a:r>
              <a:rPr lang="en-US" dirty="0"/>
              <a:t>Measuring the Value of Intel</a:t>
            </a:r>
            <a:r>
              <a:rPr lang="en-US" baseline="30000" dirty="0"/>
              <a:t>®</a:t>
            </a:r>
            <a:r>
              <a:rPr lang="en-US" dirty="0"/>
              <a:t> </a:t>
            </a:r>
            <a:r>
              <a:rPr lang="en-US" dirty="0" smtClean="0"/>
              <a:t>Core™ </a:t>
            </a:r>
            <a:r>
              <a:rPr lang="en-US" dirty="0"/>
              <a:t>vPro™ </a:t>
            </a:r>
            <a:r>
              <a:rPr lang="en-US" dirty="0" smtClean="0"/>
              <a:t>Processor </a:t>
            </a:r>
            <a:r>
              <a:rPr lang="en-US" dirty="0"/>
              <a:t>in the </a:t>
            </a:r>
            <a:r>
              <a:rPr lang="en-US" dirty="0" smtClean="0"/>
              <a:t>Enterprise,” done by Wipro </a:t>
            </a:r>
            <a:r>
              <a:rPr lang="en-US" dirty="0"/>
              <a:t>Consulting</a:t>
            </a:r>
            <a:r>
              <a:rPr lang="en-US" dirty="0" smtClean="0"/>
              <a:t>.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77C0CBC6-3900-4B28-947B-ECA0BC3FEA69}" type="slidenum">
              <a:rPr lang="en-US" smtClean="0"/>
              <a:pPr>
                <a:defRPr/>
              </a:pPr>
              <a:t>10</a:t>
            </a:fld>
            <a:endParaRPr lang="en-US"/>
          </a:p>
        </p:txBody>
      </p:sp>
    </p:spTree>
    <p:extLst>
      <p:ext uri="{BB962C8B-B14F-4D97-AF65-F5344CB8AC3E}">
        <p14:creationId xmlns:p14="http://schemas.microsoft.com/office/powerpoint/2010/main" val="3952118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7C0CBC6-3900-4B28-947B-ECA0BC3FEA69}" type="slidenum">
              <a:rPr lang="en-US" smtClean="0"/>
              <a:pPr>
                <a:defRPr/>
              </a:pPr>
              <a:t>11</a:t>
            </a:fld>
            <a:endParaRPr lang="en-US" dirty="0"/>
          </a:p>
        </p:txBody>
      </p:sp>
    </p:spTree>
    <p:extLst>
      <p:ext uri="{BB962C8B-B14F-4D97-AF65-F5344CB8AC3E}">
        <p14:creationId xmlns:p14="http://schemas.microsoft.com/office/powerpoint/2010/main" val="1663694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EEFE79FD-D2A4-49D0-B606-12A554077606}" type="slidenum">
              <a:rPr lang="en-US" smtClean="0">
                <a:solidFill>
                  <a:srgbClr val="1F497D"/>
                </a:solidFill>
              </a:rPr>
              <a:pPr/>
              <a:t>12</a:t>
            </a:fld>
            <a:endParaRPr lang="en-US" dirty="0" smtClean="0">
              <a:solidFill>
                <a:srgbClr val="1F497D"/>
              </a:solidFill>
            </a:endParaRPr>
          </a:p>
        </p:txBody>
      </p:sp>
      <p:sp>
        <p:nvSpPr>
          <p:cNvPr id="135171" name="Rectangle 2"/>
          <p:cNvSpPr>
            <a:spLocks noGrp="1" noRot="1" noChangeAspect="1" noChangeArrowheads="1" noTextEdit="1"/>
          </p:cNvSpPr>
          <p:nvPr>
            <p:ph type="sldImg"/>
          </p:nvPr>
        </p:nvSpPr>
        <p:spPr>
          <a:xfrm>
            <a:off x="1171575" y="695325"/>
            <a:ext cx="4641850" cy="3481388"/>
          </a:xfrm>
          <a:ln/>
        </p:spPr>
      </p:sp>
      <p:sp>
        <p:nvSpPr>
          <p:cNvPr id="135172" name="Rectangle 3"/>
          <p:cNvSpPr>
            <a:spLocks noGrp="1" noChangeArrowheads="1"/>
          </p:cNvSpPr>
          <p:nvPr>
            <p:ph type="body" idx="1"/>
          </p:nvPr>
        </p:nvSpPr>
        <p:spPr>
          <a:xfrm>
            <a:off x="696884" y="4409758"/>
            <a:ext cx="5591234" cy="4179277"/>
          </a:xfrm>
          <a:noFill/>
          <a:ln/>
        </p:spPr>
        <p:txBody>
          <a:bodyPr/>
          <a:lstStyle/>
          <a:p>
            <a:pPr eaLnBrk="1" hangingPunct="1"/>
            <a:endParaRPr lang="en-US" dirty="0" smtClean="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7C0CBC6-3900-4B28-947B-ECA0BC3FEA69}" type="slidenum">
              <a:rPr lang="en-US" smtClean="0"/>
              <a:pPr>
                <a:defRPr/>
              </a:pPr>
              <a:t>13</a:t>
            </a:fld>
            <a:endParaRPr lang="en-US"/>
          </a:p>
        </p:txBody>
      </p:sp>
    </p:spTree>
    <p:extLst>
      <p:ext uri="{BB962C8B-B14F-4D97-AF65-F5344CB8AC3E}">
        <p14:creationId xmlns:p14="http://schemas.microsoft.com/office/powerpoint/2010/main" val="4224941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7C0CBC6-3900-4B28-947B-ECA0BC3FEA69}" type="slidenum">
              <a:rPr lang="en-US" smtClean="0">
                <a:solidFill>
                  <a:srgbClr val="1F497D"/>
                </a:solidFill>
              </a:rPr>
              <a:pPr>
                <a:defRPr/>
              </a:pPr>
              <a:t>14</a:t>
            </a:fld>
            <a:endParaRPr lang="en-US" dirty="0">
              <a:solidFill>
                <a:srgbClr val="1F497D"/>
              </a:solidFill>
            </a:endParaRPr>
          </a:p>
        </p:txBody>
      </p:sp>
    </p:spTree>
    <p:extLst>
      <p:ext uri="{BB962C8B-B14F-4D97-AF65-F5344CB8AC3E}">
        <p14:creationId xmlns:p14="http://schemas.microsoft.com/office/powerpoint/2010/main" val="1663694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7C0CBC6-3900-4B28-947B-ECA0BC3FEA69}"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105000"/>
              </a:lnSpc>
              <a:spcBef>
                <a:spcPct val="50000"/>
              </a:spcBef>
            </a:pPr>
            <a:r>
              <a:rPr lang="en-US" b="1" dirty="0"/>
              <a:t>Key Points:</a:t>
            </a:r>
          </a:p>
          <a:p>
            <a:pPr eaLnBrk="1" hangingPunct="1">
              <a:lnSpc>
                <a:spcPct val="105000"/>
              </a:lnSpc>
            </a:pPr>
            <a:r>
              <a:rPr lang="en-US" dirty="0"/>
              <a:t>1) Current business environment is taking IT security to a new level: </a:t>
            </a:r>
          </a:p>
          <a:p>
            <a:pPr marL="350207" lvl="1" indent="-119425" eaLnBrk="1" hangingPunct="1">
              <a:lnSpc>
                <a:spcPct val="105000"/>
              </a:lnSpc>
              <a:buFont typeface="Arial" pitchFamily="34" charset="0"/>
              <a:buChar char="•"/>
            </a:pPr>
            <a:r>
              <a:rPr lang="en-US" dirty="0"/>
              <a:t>Today’s threat landscape is far more sophisticated (growing malware, rootkit attacks, </a:t>
            </a:r>
            <a:r>
              <a:rPr lang="en-US" dirty="0" smtClean="0"/>
              <a:t>escalation-of-privilege attacks</a:t>
            </a:r>
            <a:r>
              <a:rPr lang="en-US" dirty="0"/>
              <a:t>).</a:t>
            </a:r>
          </a:p>
          <a:p>
            <a:pPr marL="350207" lvl="1" indent="-119425" eaLnBrk="1" hangingPunct="1">
              <a:lnSpc>
                <a:spcPct val="105000"/>
              </a:lnSpc>
              <a:buFont typeface="Arial" pitchFamily="34" charset="0"/>
              <a:buChar char="•"/>
            </a:pPr>
            <a:r>
              <a:rPr lang="en-US" dirty="0"/>
              <a:t>Onset of new IT delivery models brings new challenges (desktop </a:t>
            </a:r>
            <a:r>
              <a:rPr lang="en-US" dirty="0" smtClean="0"/>
              <a:t/>
            </a:r>
            <a:br>
              <a:rPr lang="en-US" dirty="0" smtClean="0"/>
            </a:br>
            <a:r>
              <a:rPr lang="en-US" dirty="0" smtClean="0"/>
              <a:t>virtualization</a:t>
            </a:r>
            <a:r>
              <a:rPr lang="en-US" dirty="0"/>
              <a:t>, cloud).</a:t>
            </a:r>
          </a:p>
          <a:p>
            <a:pPr marL="350207" lvl="1" indent="-119425" eaLnBrk="1" hangingPunct="1">
              <a:lnSpc>
                <a:spcPct val="105000"/>
              </a:lnSpc>
              <a:buFont typeface="Arial" pitchFamily="34" charset="0"/>
              <a:buChar char="•"/>
            </a:pPr>
            <a:r>
              <a:rPr lang="en-US" dirty="0"/>
              <a:t>IT </a:t>
            </a:r>
            <a:r>
              <a:rPr lang="en-US" dirty="0" err="1"/>
              <a:t>consumerization</a:t>
            </a:r>
            <a:r>
              <a:rPr lang="en-US" dirty="0"/>
              <a:t> means new PC </a:t>
            </a:r>
            <a:r>
              <a:rPr lang="en-US" dirty="0" smtClean="0"/>
              <a:t>devices</a:t>
            </a:r>
            <a:r>
              <a:rPr lang="en-US" dirty="0"/>
              <a:t>—</a:t>
            </a:r>
            <a:r>
              <a:rPr lang="en-US" dirty="0" smtClean="0"/>
              <a:t>and less </a:t>
            </a:r>
            <a:r>
              <a:rPr lang="en-US" dirty="0"/>
              <a:t>IT </a:t>
            </a:r>
            <a:r>
              <a:rPr lang="en-US" dirty="0" smtClean="0"/>
              <a:t>control</a:t>
            </a:r>
            <a:r>
              <a:rPr lang="en-US" dirty="0"/>
              <a:t>—</a:t>
            </a:r>
            <a:r>
              <a:rPr lang="en-US" dirty="0" smtClean="0"/>
              <a:t>combined </a:t>
            </a:r>
            <a:r>
              <a:rPr lang="en-US" dirty="0"/>
              <a:t>with users who have high expectations for performance and connectivity.</a:t>
            </a:r>
          </a:p>
          <a:p>
            <a:pPr marL="119425" indent="-119425" eaLnBrk="1" hangingPunct="1">
              <a:lnSpc>
                <a:spcPct val="105000"/>
              </a:lnSpc>
            </a:pPr>
            <a:r>
              <a:rPr lang="en-US" dirty="0" smtClean="0"/>
              <a:t>2</a:t>
            </a:r>
            <a:r>
              <a:rPr lang="en-US" dirty="0"/>
              <a:t>) Although software-based solutions are the foundation of most PC security management solutions, this threat landscape requires more. </a:t>
            </a:r>
          </a:p>
          <a:p>
            <a:r>
              <a:rPr lang="en-US" b="1" dirty="0" smtClean="0"/>
              <a:t>Notes</a:t>
            </a:r>
            <a:r>
              <a:rPr lang="en-US" b="1" dirty="0"/>
              <a:t>:</a:t>
            </a:r>
          </a:p>
          <a:p>
            <a:r>
              <a:rPr lang="en-US" dirty="0"/>
              <a:t>Today’s business environment is changing </a:t>
            </a:r>
            <a:r>
              <a:rPr lang="en-US" dirty="0" smtClean="0"/>
              <a:t>fast</a:t>
            </a:r>
            <a:r>
              <a:rPr lang="en-US" dirty="0"/>
              <a:t>—</a:t>
            </a:r>
            <a:r>
              <a:rPr lang="en-US" dirty="0" smtClean="0"/>
              <a:t>and </a:t>
            </a:r>
            <a:r>
              <a:rPr lang="en-US" dirty="0"/>
              <a:t>it means drastic changes for IT security. The threat landscape is like nothing we’ve seen before. Sophisticated threats now range from rootkit attacks and </a:t>
            </a:r>
            <a:r>
              <a:rPr lang="en-US" dirty="0" smtClean="0"/>
              <a:t>escalation-of-privilege </a:t>
            </a:r>
            <a:r>
              <a:rPr lang="en-US" dirty="0"/>
              <a:t>attacks to international security breaches and everything in between. The need to institute better protection for confidential business data is greater than ever. </a:t>
            </a:r>
          </a:p>
          <a:p>
            <a:r>
              <a:rPr lang="en-US" dirty="0"/>
              <a:t>IT also continues to adapt delivery models for cloud computing and desktop virtualization, which bring a new set of security risks. </a:t>
            </a:r>
          </a:p>
          <a:p>
            <a:r>
              <a:rPr lang="en-US" dirty="0"/>
              <a:t>Finally, the </a:t>
            </a:r>
            <a:r>
              <a:rPr lang="en-US" dirty="0" smtClean="0"/>
              <a:t>growth of </a:t>
            </a:r>
            <a:r>
              <a:rPr lang="en-US" dirty="0"/>
              <a:t>IT </a:t>
            </a:r>
            <a:r>
              <a:rPr lang="en-US" dirty="0" err="1"/>
              <a:t>consumerization</a:t>
            </a:r>
            <a:r>
              <a:rPr lang="en-US" dirty="0"/>
              <a:t> is reducing IT’s ability to control security. Users are working on the PC devices of their choosing and accessing a range of cloud services, regardless of whether either is </a:t>
            </a:r>
            <a:r>
              <a:rPr lang="en-US" dirty="0" smtClean="0"/>
              <a:t>IT</a:t>
            </a:r>
            <a:r>
              <a:rPr lang="en-US" baseline="0" dirty="0" smtClean="0"/>
              <a:t> </a:t>
            </a:r>
            <a:r>
              <a:rPr lang="en-US" dirty="0" smtClean="0"/>
              <a:t>approved</a:t>
            </a:r>
            <a:r>
              <a:rPr lang="en-US" dirty="0"/>
              <a:t>. Making matters worse, these users have high expectations for </a:t>
            </a:r>
            <a:r>
              <a:rPr lang="en-US" dirty="0" smtClean="0"/>
              <a:t>performance, </a:t>
            </a:r>
            <a:r>
              <a:rPr lang="en-US" dirty="0"/>
              <a:t>and they want network connectivity from any location. </a:t>
            </a:r>
          </a:p>
          <a:p>
            <a:r>
              <a:rPr lang="en-US" dirty="0"/>
              <a:t>Although software-based solutions are the foundation of most PC security management solutions, this business landscape requires more. Our IT security strategy currently includes [</a:t>
            </a:r>
            <a:r>
              <a:rPr lang="en-US" u="sng" dirty="0"/>
              <a:t>describe your recent and ongoing security measures</a:t>
            </a:r>
            <a:r>
              <a:rPr lang="en-US" dirty="0"/>
              <a:t>]. </a:t>
            </a:r>
          </a:p>
        </p:txBody>
      </p:sp>
      <p:sp>
        <p:nvSpPr>
          <p:cNvPr id="4" name="Slide Number Placeholder 3"/>
          <p:cNvSpPr>
            <a:spLocks noGrp="1"/>
          </p:cNvSpPr>
          <p:nvPr>
            <p:ph type="sldNum" sz="quarter" idx="10"/>
          </p:nvPr>
        </p:nvSpPr>
        <p:spPr/>
        <p:txBody>
          <a:bodyPr/>
          <a:lstStyle/>
          <a:p>
            <a:pPr>
              <a:defRPr/>
            </a:pPr>
            <a:fld id="{77C0CBC6-3900-4B28-947B-ECA0BC3FEA69}" type="slidenum">
              <a:rPr lang="en-US" smtClean="0"/>
              <a:pPr>
                <a:defRPr/>
              </a:pPr>
              <a:t>3</a:t>
            </a:fld>
            <a:endParaRPr lang="en-US"/>
          </a:p>
        </p:txBody>
      </p:sp>
    </p:spTree>
    <p:extLst>
      <p:ext uri="{BB962C8B-B14F-4D97-AF65-F5344CB8AC3E}">
        <p14:creationId xmlns:p14="http://schemas.microsoft.com/office/powerpoint/2010/main" val="3181879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105000"/>
              </a:lnSpc>
              <a:spcBef>
                <a:spcPct val="50000"/>
              </a:spcBef>
            </a:pPr>
            <a:r>
              <a:rPr lang="en-US" b="1" dirty="0"/>
              <a:t>Key Points:</a:t>
            </a:r>
          </a:p>
          <a:p>
            <a:pPr marL="119425" indent="-119425" eaLnBrk="1" hangingPunct="1">
              <a:lnSpc>
                <a:spcPct val="105000"/>
              </a:lnSpc>
              <a:spcBef>
                <a:spcPct val="50000"/>
              </a:spcBef>
              <a:buFont typeface="Arial" pitchFamily="34" charset="0"/>
              <a:buChar char="•"/>
            </a:pPr>
            <a:r>
              <a:rPr lang="en-US" dirty="0"/>
              <a:t>The 3rd </a:t>
            </a:r>
            <a:r>
              <a:rPr lang="en-US" dirty="0" smtClean="0"/>
              <a:t>Generation </a:t>
            </a:r>
            <a:r>
              <a:rPr lang="en-US" dirty="0"/>
              <a:t>Intel</a:t>
            </a:r>
            <a:r>
              <a:rPr lang="en-US" baseline="30000" dirty="0"/>
              <a:t>®</a:t>
            </a:r>
            <a:r>
              <a:rPr lang="en-US" dirty="0"/>
              <a:t> Core™ vPro™ processor delivers the embedded security you need to stay </a:t>
            </a:r>
            <a:r>
              <a:rPr lang="en-US" dirty="0" smtClean="0"/>
              <a:t>ahead</a:t>
            </a:r>
            <a:r>
              <a:rPr lang="en-US" dirty="0"/>
              <a:t>—</a:t>
            </a:r>
            <a:r>
              <a:rPr lang="en-US" dirty="0" smtClean="0"/>
              <a:t>without </a:t>
            </a:r>
            <a:r>
              <a:rPr lang="en-US" dirty="0"/>
              <a:t>compromising on </a:t>
            </a:r>
            <a:r>
              <a:rPr lang="en-US" dirty="0" smtClean="0"/>
              <a:t>performance.</a:t>
            </a:r>
            <a:endParaRPr lang="en-US" dirty="0"/>
          </a:p>
          <a:p>
            <a:pPr marL="119425" indent="-119425" eaLnBrk="1" hangingPunct="1">
              <a:lnSpc>
                <a:spcPct val="105000"/>
              </a:lnSpc>
              <a:spcBef>
                <a:spcPct val="50000"/>
              </a:spcBef>
              <a:buFont typeface="Arial" pitchFamily="34" charset="0"/>
              <a:buChar char="•"/>
            </a:pPr>
            <a:r>
              <a:rPr lang="en-US" dirty="0"/>
              <a:t>The built-in security technology delivers an added layer of protection to software-based solutions.</a:t>
            </a:r>
          </a:p>
          <a:p>
            <a:r>
              <a:rPr lang="en-US" b="1" dirty="0"/>
              <a:t>Notes:</a:t>
            </a:r>
          </a:p>
          <a:p>
            <a:pPr eaLnBrk="1" hangingPunct="1">
              <a:lnSpc>
                <a:spcPct val="105000"/>
              </a:lnSpc>
            </a:pPr>
            <a:r>
              <a:rPr lang="en-GB" dirty="0">
                <a:cs typeface="Arial" pitchFamily="34" charset="0"/>
              </a:rPr>
              <a:t>With the embedded security of the </a:t>
            </a:r>
            <a:r>
              <a:rPr lang="en-US" dirty="0"/>
              <a:t>3rd </a:t>
            </a:r>
            <a:r>
              <a:rPr lang="en-US" dirty="0" smtClean="0"/>
              <a:t>Generation Intel Core vPro </a:t>
            </a:r>
            <a:r>
              <a:rPr lang="en-US" dirty="0"/>
              <a:t>processor, organizations can gain an added layer of protection for clients and business data. And it’s all delivered without any compromise on performance: </a:t>
            </a:r>
            <a:r>
              <a:rPr lang="en-US" dirty="0" smtClean="0"/>
              <a:t>Intel vPro </a:t>
            </a:r>
            <a:r>
              <a:rPr lang="en-US" dirty="0"/>
              <a:t>technology provides the built-in security you need with the intelligent performance you expect from Intel. </a:t>
            </a:r>
          </a:p>
          <a:p>
            <a:pPr eaLnBrk="1" hangingPunct="1">
              <a:lnSpc>
                <a:spcPct val="105000"/>
              </a:lnSpc>
            </a:pPr>
            <a:r>
              <a:rPr lang="en-US" dirty="0" smtClean="0">
                <a:cs typeface="Arial" pitchFamily="34" charset="0"/>
              </a:rPr>
              <a:t>This </a:t>
            </a:r>
            <a:r>
              <a:rPr lang="en-US" dirty="0">
                <a:cs typeface="Arial" pitchFamily="34" charset="0"/>
              </a:rPr>
              <a:t>technology really is designed for business: </a:t>
            </a:r>
          </a:p>
          <a:p>
            <a:pPr marL="119425" indent="-119425" eaLnBrk="1" hangingPunct="1">
              <a:lnSpc>
                <a:spcPct val="105000"/>
              </a:lnSpc>
              <a:buFont typeface="Arial" pitchFamily="34" charset="0"/>
              <a:buChar char="•"/>
            </a:pPr>
            <a:r>
              <a:rPr lang="en-US" dirty="0"/>
              <a:t>It’s designed to provide an added layer of protection below the operating system; the hardware-based security works in addition to software-based solutions.</a:t>
            </a:r>
          </a:p>
          <a:p>
            <a:pPr marL="119425" indent="-119425" eaLnBrk="1" hangingPunct="1">
              <a:lnSpc>
                <a:spcPct val="105000"/>
              </a:lnSpc>
              <a:spcBef>
                <a:spcPct val="50000"/>
              </a:spcBef>
              <a:buFont typeface="Arial" pitchFamily="34" charset="0"/>
              <a:buChar char="•"/>
            </a:pPr>
            <a:r>
              <a:rPr lang="en-US" dirty="0"/>
              <a:t>It comes with integrated tools to help simplify client management, saving both IT time and resources.</a:t>
            </a:r>
          </a:p>
          <a:p>
            <a:pPr marL="119425" indent="-119425" eaLnBrk="1" hangingPunct="1">
              <a:lnSpc>
                <a:spcPct val="105000"/>
              </a:lnSpc>
              <a:spcBef>
                <a:spcPct val="50000"/>
              </a:spcBef>
              <a:buFont typeface="Arial" pitchFamily="34" charset="0"/>
              <a:buChar char="•"/>
            </a:pPr>
            <a:r>
              <a:rPr lang="en-US" dirty="0"/>
              <a:t>It’s highly responsive with a long battery life for better energy efficiency. </a:t>
            </a:r>
          </a:p>
          <a:p>
            <a:pPr marL="119425" indent="-119425" eaLnBrk="1" hangingPunct="1">
              <a:lnSpc>
                <a:spcPct val="105000"/>
              </a:lnSpc>
              <a:spcBef>
                <a:spcPct val="50000"/>
              </a:spcBef>
              <a:buFont typeface="Arial" pitchFamily="34" charset="0"/>
              <a:buChar char="•"/>
            </a:pPr>
            <a:r>
              <a:rPr lang="en-US" dirty="0"/>
              <a:t>The technology is available in a range of innovative designs to meet the needs of the most discriminating users. It also comes with </a:t>
            </a:r>
            <a:r>
              <a:rPr lang="en-US" dirty="0" smtClean="0"/>
              <a:t>high-quality, high-definition (HD) </a:t>
            </a:r>
            <a:r>
              <a:rPr lang="en-US" dirty="0"/>
              <a:t>video graphics.</a:t>
            </a:r>
          </a:p>
          <a:p>
            <a:endParaRPr lang="en-US" dirty="0"/>
          </a:p>
        </p:txBody>
      </p:sp>
      <p:sp>
        <p:nvSpPr>
          <p:cNvPr id="4" name="Slide Number Placeholder 3"/>
          <p:cNvSpPr>
            <a:spLocks noGrp="1"/>
          </p:cNvSpPr>
          <p:nvPr>
            <p:ph type="sldNum" sz="quarter" idx="10"/>
          </p:nvPr>
        </p:nvSpPr>
        <p:spPr/>
        <p:txBody>
          <a:bodyPr/>
          <a:lstStyle/>
          <a:p>
            <a:pPr>
              <a:defRPr/>
            </a:pPr>
            <a:fld id="{77C0CBC6-3900-4B28-947B-ECA0BC3FEA69}" type="slidenum">
              <a:rPr lang="en-US" smtClean="0"/>
              <a:pPr>
                <a:defRPr/>
              </a:pPr>
              <a:t>4</a:t>
            </a:fld>
            <a:endParaRPr lang="en-US"/>
          </a:p>
        </p:txBody>
      </p:sp>
    </p:spTree>
    <p:extLst>
      <p:ext uri="{BB962C8B-B14F-4D97-AF65-F5344CB8AC3E}">
        <p14:creationId xmlns:p14="http://schemas.microsoft.com/office/powerpoint/2010/main" val="3322825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eaLnBrk="1" hangingPunct="1">
              <a:lnSpc>
                <a:spcPct val="105000"/>
              </a:lnSpc>
              <a:spcBef>
                <a:spcPct val="50000"/>
              </a:spcBef>
            </a:pPr>
            <a:r>
              <a:rPr lang="en-US" b="1" dirty="0"/>
              <a:t>Key Points:</a:t>
            </a:r>
          </a:p>
          <a:p>
            <a:pPr marL="119425" indent="-119425">
              <a:buFont typeface="Arial" pitchFamily="34" charset="0"/>
              <a:buChar char="•"/>
            </a:pPr>
            <a:r>
              <a:rPr lang="en-US" dirty="0" smtClean="0"/>
              <a:t>There are four pillars that define IT security for most enterprise operations: threat management, identity and access,</a:t>
            </a:r>
            <a:r>
              <a:rPr lang="en-US" dirty="0"/>
              <a:t> </a:t>
            </a:r>
            <a:r>
              <a:rPr lang="en-US" dirty="0" smtClean="0"/>
              <a:t>data protection,</a:t>
            </a:r>
            <a:r>
              <a:rPr lang="en-US" dirty="0"/>
              <a:t> </a:t>
            </a:r>
            <a:r>
              <a:rPr lang="en-US" dirty="0" smtClean="0"/>
              <a:t>and monitoring and remediation.</a:t>
            </a:r>
            <a:endParaRPr lang="en-US" dirty="0"/>
          </a:p>
          <a:p>
            <a:pPr marL="119425" indent="-119425">
              <a:buFont typeface="Arial" pitchFamily="34" charset="0"/>
              <a:buChar char="•"/>
            </a:pPr>
            <a:r>
              <a:rPr lang="en-US" dirty="0" smtClean="0"/>
              <a:t>The </a:t>
            </a:r>
            <a:r>
              <a:rPr lang="en-US" dirty="0"/>
              <a:t>3rd </a:t>
            </a:r>
            <a:r>
              <a:rPr lang="en-US" dirty="0" smtClean="0"/>
              <a:t>Generation </a:t>
            </a:r>
            <a:r>
              <a:rPr lang="en-US" dirty="0"/>
              <a:t>Intel</a:t>
            </a:r>
            <a:r>
              <a:rPr lang="en-US" baseline="30000" dirty="0"/>
              <a:t>®</a:t>
            </a:r>
            <a:r>
              <a:rPr lang="en-US" dirty="0"/>
              <a:t> Core™ vPro™ processor </a:t>
            </a:r>
            <a:r>
              <a:rPr lang="en-US" dirty="0" smtClean="0"/>
              <a:t>works across </a:t>
            </a:r>
            <a:r>
              <a:rPr lang="en-US" u="sng" dirty="0" smtClean="0"/>
              <a:t>each of the four pillars</a:t>
            </a:r>
            <a:r>
              <a:rPr lang="en-US" u="none" dirty="0" smtClean="0"/>
              <a:t> </a:t>
            </a:r>
            <a:r>
              <a:rPr lang="en-US" dirty="0" smtClean="0"/>
              <a:t>to give you a built-in layer of protection. </a:t>
            </a:r>
            <a:endParaRPr lang="en-US" dirty="0"/>
          </a:p>
          <a:p>
            <a:r>
              <a:rPr lang="en-US" b="1" dirty="0" smtClean="0"/>
              <a:t>Notes</a:t>
            </a:r>
            <a:r>
              <a:rPr lang="en-US" b="1" dirty="0"/>
              <a:t>:</a:t>
            </a:r>
          </a:p>
          <a:p>
            <a:r>
              <a:rPr lang="en-US" dirty="0" smtClean="0"/>
              <a:t>Intel vPro technology works across the four pillars that define IT security for most enterprise operations. These pillars include: </a:t>
            </a:r>
          </a:p>
          <a:p>
            <a:pPr lvl="1">
              <a:buFont typeface="Arial" pitchFamily="34" charset="0"/>
              <a:buChar char="•"/>
            </a:pPr>
            <a:r>
              <a:rPr lang="en-US" dirty="0"/>
              <a:t>Threat management </a:t>
            </a:r>
          </a:p>
          <a:p>
            <a:pPr lvl="1">
              <a:buFont typeface="Arial" pitchFamily="34" charset="0"/>
              <a:buChar char="•"/>
            </a:pPr>
            <a:r>
              <a:rPr lang="en-US" dirty="0"/>
              <a:t>Identity and </a:t>
            </a:r>
            <a:r>
              <a:rPr lang="en-US" dirty="0" smtClean="0"/>
              <a:t>access </a:t>
            </a:r>
          </a:p>
          <a:p>
            <a:pPr lvl="1">
              <a:buFont typeface="Arial" pitchFamily="34" charset="0"/>
              <a:buChar char="•"/>
            </a:pPr>
            <a:r>
              <a:rPr lang="en-US" dirty="0" smtClean="0"/>
              <a:t>Data protection</a:t>
            </a:r>
          </a:p>
          <a:p>
            <a:pPr lvl="1">
              <a:buFont typeface="Arial" pitchFamily="34" charset="0"/>
              <a:buChar char="•"/>
            </a:pPr>
            <a:r>
              <a:rPr lang="en-US" dirty="0" smtClean="0"/>
              <a:t>And monitoring </a:t>
            </a:r>
            <a:r>
              <a:rPr lang="en-US" dirty="0"/>
              <a:t>and </a:t>
            </a:r>
            <a:r>
              <a:rPr lang="en-US" dirty="0" smtClean="0"/>
              <a:t>remediation, which really extend across the other pillars</a:t>
            </a:r>
            <a:endParaRPr lang="en-US" dirty="0"/>
          </a:p>
          <a:p>
            <a:r>
              <a:rPr lang="en-US" dirty="0" smtClean="0"/>
              <a:t>With rootkit attacks and other malware on the rise, threat management is critical. This is about preventing viruses and malware, but also about keeping them from digging in deep where they can do the most damage</a:t>
            </a:r>
            <a:r>
              <a:rPr lang="en-US" dirty="0"/>
              <a:t>. </a:t>
            </a:r>
            <a:r>
              <a:rPr lang="en-US" dirty="0" smtClean="0"/>
              <a:t>Intel vPro technologies work </a:t>
            </a:r>
            <a:r>
              <a:rPr lang="en-US" dirty="0"/>
              <a:t>together </a:t>
            </a:r>
            <a:r>
              <a:rPr lang="en-US" dirty="0" smtClean="0"/>
              <a:t>to establish </a:t>
            </a:r>
            <a:r>
              <a:rPr lang="en-US" dirty="0"/>
              <a:t>a hardware-based root of trust and actively monitor key client system </a:t>
            </a:r>
            <a:r>
              <a:rPr lang="en-US" dirty="0" smtClean="0"/>
              <a:t>components, and work against escalation-of-privilege </a:t>
            </a:r>
            <a:r>
              <a:rPr lang="en-US" dirty="0"/>
              <a:t>attacks by providing </a:t>
            </a:r>
            <a:r>
              <a:rPr lang="en-US" dirty="0" smtClean="0"/>
              <a:t>automatic </a:t>
            </a:r>
            <a:r>
              <a:rPr lang="en-US" dirty="0"/>
              <a:t>“blanket” protection. </a:t>
            </a:r>
          </a:p>
          <a:p>
            <a:r>
              <a:rPr lang="en-US" dirty="0" smtClean="0"/>
              <a:t>Identity and access is all about securing authentication and protecting passwords against screen-scraping attacks. Intel vPro technology works with leading </a:t>
            </a:r>
            <a:r>
              <a:rPr lang="en-US" dirty="0"/>
              <a:t>authentication solutions to support hardware-based storage of tokens or certificates. </a:t>
            </a:r>
            <a:r>
              <a:rPr lang="en-US" dirty="0" smtClean="0"/>
              <a:t>This reduces costs and protects against tampering because the </a:t>
            </a:r>
            <a:r>
              <a:rPr lang="en-US" dirty="0"/>
              <a:t>credential is stored inside the </a:t>
            </a:r>
            <a:r>
              <a:rPr lang="en-US" dirty="0" smtClean="0"/>
              <a:t>platform. </a:t>
            </a:r>
          </a:p>
          <a:p>
            <a:r>
              <a:rPr lang="en-US" dirty="0" smtClean="0"/>
              <a:t>Next, data protection is perhaps the most important. Intel vPro </a:t>
            </a:r>
            <a:r>
              <a:rPr lang="en-US" dirty="0"/>
              <a:t>technology </a:t>
            </a:r>
            <a:r>
              <a:rPr lang="en-US" dirty="0" smtClean="0"/>
              <a:t>encrypts data up to four</a:t>
            </a:r>
            <a:r>
              <a:rPr lang="en-US" baseline="0" dirty="0" smtClean="0"/>
              <a:t> times</a:t>
            </a:r>
            <a:r>
              <a:rPr lang="en-US" dirty="0" smtClean="0"/>
              <a:t> faster, without impacting performance, and it offers stronger key encryption to protect online transactions. It also protects against theft: Intel </a:t>
            </a:r>
            <a:r>
              <a:rPr lang="en-US" dirty="0"/>
              <a:t>Anti-Theft </a:t>
            </a:r>
            <a:r>
              <a:rPr lang="en-US" dirty="0" smtClean="0"/>
              <a:t>Technology </a:t>
            </a:r>
            <a:r>
              <a:rPr lang="en-US" dirty="0"/>
              <a:t>has the ability to automatically disable a PC that has been lost or </a:t>
            </a:r>
            <a:r>
              <a:rPr lang="en-US" dirty="0" smtClean="0"/>
              <a:t>stolen</a:t>
            </a:r>
            <a:r>
              <a:rPr lang="en-US" dirty="0"/>
              <a:t>—</a:t>
            </a:r>
            <a:r>
              <a:rPr lang="en-US" dirty="0" smtClean="0"/>
              <a:t>sometimes </a:t>
            </a:r>
            <a:r>
              <a:rPr lang="en-US" dirty="0"/>
              <a:t>before the user is even aware. IT can also remotely access the stolen PC to disable it. </a:t>
            </a:r>
          </a:p>
          <a:p>
            <a:r>
              <a:rPr lang="en-US" dirty="0" smtClean="0"/>
              <a:t>Finally, monitoring and remediation give IT full control, regardless of the user’s location or situation. Intel vPro </a:t>
            </a:r>
            <a:r>
              <a:rPr lang="en-US" dirty="0"/>
              <a:t>technology </a:t>
            </a:r>
            <a:r>
              <a:rPr lang="en-US" dirty="0" smtClean="0"/>
              <a:t>delivers powerful remote support capabilities so that IT can manage, control, diagnose, and repair PCs—in any operational state, including powered off or in need of a reboot. This also means that IT can work proactively to push security updates at any time, in addition to remote </a:t>
            </a:r>
            <a:r>
              <a:rPr lang="en-US" dirty="0"/>
              <a:t>PC polling, inventory, or compliance </a:t>
            </a:r>
            <a:r>
              <a:rPr lang="en-US" dirty="0" smtClean="0"/>
              <a:t>updates. </a:t>
            </a:r>
            <a:endParaRPr lang="en-US" dirty="0"/>
          </a:p>
        </p:txBody>
      </p:sp>
      <p:sp>
        <p:nvSpPr>
          <p:cNvPr id="4" name="Slide Number Placeholder 3"/>
          <p:cNvSpPr>
            <a:spLocks noGrp="1"/>
          </p:cNvSpPr>
          <p:nvPr>
            <p:ph type="sldNum" sz="quarter" idx="10"/>
          </p:nvPr>
        </p:nvSpPr>
        <p:spPr/>
        <p:txBody>
          <a:bodyPr/>
          <a:lstStyle/>
          <a:p>
            <a:pPr>
              <a:defRPr/>
            </a:pPr>
            <a:fld id="{48455C00-0530-4867-BEB7-D84B93F154ED}" type="slidenum">
              <a:rPr lang="en-US" smtClean="0">
                <a:solidFill>
                  <a:prstClr val="black"/>
                </a:solidFill>
              </a:rPr>
              <a:pPr>
                <a:defRPr/>
              </a:pPr>
              <a:t>5</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i="1" dirty="0"/>
              <a:t>This is a build slide.</a:t>
            </a:r>
          </a:p>
          <a:p>
            <a:pPr eaLnBrk="1" hangingPunct="1">
              <a:lnSpc>
                <a:spcPct val="105000"/>
              </a:lnSpc>
              <a:spcBef>
                <a:spcPct val="50000"/>
              </a:spcBef>
            </a:pPr>
            <a:r>
              <a:rPr lang="en-US" b="1" dirty="0" smtClean="0"/>
              <a:t>Key </a:t>
            </a:r>
            <a:r>
              <a:rPr lang="en-US" b="1" dirty="0"/>
              <a:t>Points</a:t>
            </a:r>
            <a:r>
              <a:rPr lang="en-US" b="1" dirty="0" smtClean="0"/>
              <a:t>:</a:t>
            </a:r>
          </a:p>
          <a:p>
            <a:pPr marL="119425" indent="-119425" eaLnBrk="1" hangingPunct="1">
              <a:lnSpc>
                <a:spcPct val="105000"/>
              </a:lnSpc>
              <a:spcBef>
                <a:spcPct val="50000"/>
              </a:spcBef>
              <a:buFont typeface="Arial" pitchFamily="34" charset="0"/>
              <a:buChar char="•"/>
            </a:pPr>
            <a:r>
              <a:rPr lang="en-US" dirty="0" smtClean="0"/>
              <a:t>Intel</a:t>
            </a:r>
            <a:r>
              <a:rPr lang="en-US" baseline="30000" dirty="0"/>
              <a:t>®</a:t>
            </a:r>
            <a:r>
              <a:rPr lang="en-US" dirty="0"/>
              <a:t> Core™ vPro</a:t>
            </a:r>
            <a:r>
              <a:rPr lang="en-US" dirty="0" smtClean="0"/>
              <a:t>™ technology is designed to meet your business needs now and in the future.</a:t>
            </a:r>
          </a:p>
          <a:p>
            <a:r>
              <a:rPr lang="en-US" b="1" dirty="0" smtClean="0"/>
              <a:t>Notes:</a:t>
            </a:r>
          </a:p>
          <a:p>
            <a:r>
              <a:rPr lang="en-US" dirty="0" smtClean="0"/>
              <a:t>An investment in Intel vPro technology today is designed to prepare businesses for future compute models. It’s a fit for today’s basic managed client systems, and it adapts to meet the emerging compute models, such as desktop virtualization and cloud services. </a:t>
            </a:r>
          </a:p>
          <a:p>
            <a:r>
              <a:rPr lang="en-US" dirty="0" smtClean="0"/>
              <a:t>As you can see in this slide, the security technologies such </a:t>
            </a:r>
            <a:r>
              <a:rPr lang="en-US" dirty="0"/>
              <a:t>as </a:t>
            </a:r>
            <a:r>
              <a:rPr lang="en-US" dirty="0" smtClean="0"/>
              <a:t>Intel Virtualization Technology (Intel VT) and Intel Active Management Technology (Intel AMT) extend to desktop virtualization and cloud models, with the ability to evolve as the threat landscape continues to change. So as the business grows, the technology adapts to meet changing business needs. </a:t>
            </a:r>
            <a:endParaRPr lang="en-US" dirty="0"/>
          </a:p>
          <a:p>
            <a:endParaRPr lang="en-GB" dirty="0"/>
          </a:p>
        </p:txBody>
      </p:sp>
      <p:sp>
        <p:nvSpPr>
          <p:cNvPr id="4" name="Slide Number Placeholder 3"/>
          <p:cNvSpPr>
            <a:spLocks noGrp="1"/>
          </p:cNvSpPr>
          <p:nvPr>
            <p:ph type="sldNum" sz="quarter" idx="10"/>
          </p:nvPr>
        </p:nvSpPr>
        <p:spPr/>
        <p:txBody>
          <a:bodyPr/>
          <a:lstStyle/>
          <a:p>
            <a:pPr>
              <a:defRPr/>
            </a:pPr>
            <a:fld id="{09B8DB86-E446-4B90-9C10-1DA0B7BE3534}"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105000"/>
              </a:lnSpc>
              <a:spcBef>
                <a:spcPct val="50000"/>
              </a:spcBef>
            </a:pPr>
            <a:r>
              <a:rPr lang="en-US" b="1" dirty="0"/>
              <a:t>Key Points</a:t>
            </a:r>
            <a:r>
              <a:rPr lang="en-US" b="1" dirty="0" smtClean="0"/>
              <a:t>:</a:t>
            </a:r>
          </a:p>
          <a:p>
            <a:pPr marL="119425" indent="-119425" eaLnBrk="1" hangingPunct="1">
              <a:lnSpc>
                <a:spcPct val="105000"/>
              </a:lnSpc>
              <a:spcBef>
                <a:spcPct val="50000"/>
              </a:spcBef>
              <a:buFont typeface="Arial" pitchFamily="34" charset="0"/>
              <a:buChar char="•"/>
            </a:pPr>
            <a:r>
              <a:rPr lang="en-US" dirty="0"/>
              <a:t>The 3rd </a:t>
            </a:r>
            <a:r>
              <a:rPr lang="en-US" dirty="0" smtClean="0"/>
              <a:t>Generation </a:t>
            </a:r>
            <a:r>
              <a:rPr lang="en-US" dirty="0"/>
              <a:t>Intel</a:t>
            </a:r>
            <a:r>
              <a:rPr lang="en-US" strike="noStrike" baseline="30000" dirty="0"/>
              <a:t>®</a:t>
            </a:r>
            <a:r>
              <a:rPr lang="en-US" dirty="0"/>
              <a:t> Core™ vPro</a:t>
            </a:r>
            <a:r>
              <a:rPr lang="en-US" dirty="0" smtClean="0"/>
              <a:t>™ processor improves performance, but with power efficiency.</a:t>
            </a:r>
            <a:endParaRPr lang="en-US" b="1" dirty="0"/>
          </a:p>
          <a:p>
            <a:r>
              <a:rPr lang="en-US" b="1" dirty="0" smtClean="0"/>
              <a:t>Notes:</a:t>
            </a:r>
          </a:p>
          <a:p>
            <a:r>
              <a:rPr lang="en-US" dirty="0"/>
              <a:t>The 3rd </a:t>
            </a:r>
            <a:r>
              <a:rPr lang="en-US" dirty="0" smtClean="0"/>
              <a:t>Generation Intel Core vPro </a:t>
            </a:r>
            <a:r>
              <a:rPr lang="en-US" dirty="0"/>
              <a:t>processor </a:t>
            </a:r>
            <a:r>
              <a:rPr lang="en-US" dirty="0" smtClean="0"/>
              <a:t>is designed to increase energy efficiency. </a:t>
            </a:r>
          </a:p>
          <a:p>
            <a:r>
              <a:rPr lang="en-US" dirty="0" smtClean="0"/>
              <a:t>It’s highly responsive, which means it can power on in less time, but use less power </a:t>
            </a:r>
            <a:br>
              <a:rPr lang="en-US" dirty="0" smtClean="0"/>
            </a:br>
            <a:r>
              <a:rPr lang="en-US" dirty="0" smtClean="0"/>
              <a:t>when it’s not in use. It offers </a:t>
            </a:r>
            <a:r>
              <a:rPr lang="en-US" dirty="0"/>
              <a:t>better performance per </a:t>
            </a:r>
            <a:r>
              <a:rPr lang="en-US" dirty="0" smtClean="0"/>
              <a:t>watt and gives IT the ability to automatically power down PCs remotely, after work hours. A powerful extended battery </a:t>
            </a:r>
            <a:br>
              <a:rPr lang="en-US" dirty="0" smtClean="0"/>
            </a:br>
            <a:r>
              <a:rPr lang="en-US" dirty="0" smtClean="0"/>
              <a:t>life offers greater convenience, and it means that mobile </a:t>
            </a:r>
            <a:r>
              <a:rPr lang="en-US" dirty="0"/>
              <a:t>employees can stay </a:t>
            </a:r>
            <a:r>
              <a:rPr lang="en-US" dirty="0" smtClean="0"/>
              <a:t>productive longer. </a:t>
            </a:r>
            <a:endParaRPr lang="en-US" dirty="0"/>
          </a:p>
          <a:p>
            <a:r>
              <a:rPr lang="en-US" dirty="0" smtClean="0"/>
              <a:t>The processor </a:t>
            </a:r>
            <a:r>
              <a:rPr lang="en-US" dirty="0"/>
              <a:t>is designed </a:t>
            </a:r>
            <a:r>
              <a:rPr lang="en-US" dirty="0" smtClean="0"/>
              <a:t>for heavy content consumption and has integrated, high-quality graphics capabilities, so </a:t>
            </a:r>
            <a:r>
              <a:rPr lang="en-US" dirty="0"/>
              <a:t>there’s no extra draw on power. </a:t>
            </a:r>
          </a:p>
          <a:p>
            <a:r>
              <a:rPr lang="en-US" dirty="0" smtClean="0"/>
              <a:t>Users can open up a laptop, get immediate access to the network, and get to the data they need. This results in greater employee productivity because users can get to the information they need quickly</a:t>
            </a:r>
            <a:r>
              <a:rPr lang="en-US" dirty="0"/>
              <a:t>—</a:t>
            </a:r>
            <a:r>
              <a:rPr lang="en-US" dirty="0" smtClean="0"/>
              <a:t>without having to leave their computers in a powered-on state.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77C0CBC6-3900-4B28-947B-ECA0BC3FEA69}" type="slidenum">
              <a:rPr lang="en-US" smtClean="0"/>
              <a:pPr>
                <a:defRPr/>
              </a:pPr>
              <a:t>7</a:t>
            </a:fld>
            <a:endParaRPr lang="en-US" dirty="0"/>
          </a:p>
        </p:txBody>
      </p:sp>
    </p:spTree>
    <p:extLst>
      <p:ext uri="{BB962C8B-B14F-4D97-AF65-F5344CB8AC3E}">
        <p14:creationId xmlns:p14="http://schemas.microsoft.com/office/powerpoint/2010/main" val="702376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105000"/>
              </a:lnSpc>
              <a:spcBef>
                <a:spcPct val="50000"/>
              </a:spcBef>
            </a:pPr>
            <a:r>
              <a:rPr lang="en-US" b="1" dirty="0"/>
              <a:t>Key Points</a:t>
            </a:r>
            <a:r>
              <a:rPr lang="en-US" b="1" dirty="0" smtClean="0"/>
              <a:t>:</a:t>
            </a:r>
          </a:p>
          <a:p>
            <a:pPr marL="119425" indent="-119425" eaLnBrk="1" hangingPunct="1">
              <a:lnSpc>
                <a:spcPct val="105000"/>
              </a:lnSpc>
              <a:spcBef>
                <a:spcPct val="50000"/>
              </a:spcBef>
              <a:buFont typeface="Arial" pitchFamily="34" charset="0"/>
              <a:buChar char="•"/>
            </a:pPr>
            <a:r>
              <a:rPr lang="en-US" dirty="0"/>
              <a:t>The 3rd </a:t>
            </a:r>
            <a:r>
              <a:rPr lang="en-US" dirty="0" smtClean="0"/>
              <a:t>Generation </a:t>
            </a:r>
            <a:r>
              <a:rPr lang="en-US" dirty="0"/>
              <a:t>Intel</a:t>
            </a:r>
            <a:r>
              <a:rPr lang="en-US" baseline="30000" dirty="0"/>
              <a:t>®</a:t>
            </a:r>
            <a:r>
              <a:rPr lang="en-US" dirty="0"/>
              <a:t> Core™ vPro</a:t>
            </a:r>
            <a:r>
              <a:rPr lang="en-US" dirty="0" smtClean="0"/>
              <a:t>™ processor delivers performance in compelling form factors that are sure to meet the needs of your most discerning </a:t>
            </a:r>
            <a:r>
              <a:rPr lang="en-US" dirty="0"/>
              <a:t>users—without </a:t>
            </a:r>
            <a:r>
              <a:rPr lang="en-US" dirty="0" smtClean="0"/>
              <a:t>sacrificing corporate security.</a:t>
            </a:r>
          </a:p>
          <a:p>
            <a:r>
              <a:rPr lang="en-US" b="1" dirty="0" smtClean="0"/>
              <a:t>Notes</a:t>
            </a:r>
            <a:r>
              <a:rPr lang="en-US" b="1" dirty="0"/>
              <a:t>:</a:t>
            </a:r>
          </a:p>
          <a:p>
            <a:r>
              <a:rPr lang="en-US" dirty="0" smtClean="0"/>
              <a:t>We talked about IT </a:t>
            </a:r>
            <a:r>
              <a:rPr lang="en-US" dirty="0" err="1"/>
              <a:t>consumerization</a:t>
            </a:r>
            <a:r>
              <a:rPr lang="en-US" dirty="0"/>
              <a:t>—or BYOD—earlier</a:t>
            </a:r>
            <a:r>
              <a:rPr lang="en-US" dirty="0" smtClean="0"/>
              <a:t>, and it’s a reality in today’s business world. With the built-in </a:t>
            </a:r>
            <a:r>
              <a:rPr lang="en-US" dirty="0"/>
              <a:t>security and performance </a:t>
            </a:r>
            <a:r>
              <a:rPr lang="en-US" dirty="0" smtClean="0"/>
              <a:t>features of the </a:t>
            </a:r>
            <a:r>
              <a:rPr lang="en-US" dirty="0"/>
              <a:t>3rd </a:t>
            </a:r>
            <a:r>
              <a:rPr lang="en-US" dirty="0" smtClean="0"/>
              <a:t>Generation Intel Core vPro processor now available </a:t>
            </a:r>
            <a:r>
              <a:rPr lang="en-US" dirty="0"/>
              <a:t>in a range of </a:t>
            </a:r>
            <a:r>
              <a:rPr lang="en-US" dirty="0" smtClean="0"/>
              <a:t>innovative designs, users can work on the PC devices they want without any sacrifices to corporate security or control. </a:t>
            </a:r>
          </a:p>
          <a:p>
            <a:r>
              <a:rPr lang="en-US" dirty="0" smtClean="0"/>
              <a:t>The all-in-one design is a perfect fit for office environments that have limited space. This compact, elegant design has all the power needed to create, manage, and consume content. Users can get up and running quickly with intuitive tools, such as a touch screen that can handle multiple-user interaction and a stylus for capturing notes and signatures. The simplified design also means less IT maintenance. </a:t>
            </a:r>
          </a:p>
          <a:p>
            <a:r>
              <a:rPr lang="en-US" dirty="0" smtClean="0"/>
              <a:t>For mobile users, the thin and light laptop designs are ideal. These sleek designs deliver all the power users need in a highly portable, lightweight form factor that is easy to stow. It can run multiple </a:t>
            </a:r>
            <a:r>
              <a:rPr lang="en-US" dirty="0"/>
              <a:t>tasks </a:t>
            </a:r>
            <a:r>
              <a:rPr lang="en-US" dirty="0" smtClean="0"/>
              <a:t>simultaneously, with an extended battery life that is perfect for employees on the go. Essentially, the thin and light laptop delivers all the convenience of a portable PC with the power to complete any task. </a:t>
            </a:r>
            <a:endParaRPr lang="en-US" dirty="0"/>
          </a:p>
          <a:p>
            <a:endParaRPr lang="en-US" u="sng" dirty="0">
              <a:latin typeface="Arial" pitchFamily="34" charset="0"/>
              <a:ea typeface="+mn-ea"/>
              <a:cs typeface="+mn-cs"/>
            </a:endParaRPr>
          </a:p>
          <a:p>
            <a:endParaRPr lang="en-US" u="sng" dirty="0">
              <a:latin typeface="Arial"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77C0CBC6-3900-4B28-947B-ECA0BC3FEA69}" type="slidenum">
              <a:rPr lang="en-US" smtClean="0"/>
              <a:pPr>
                <a:defRPr/>
              </a:pPr>
              <a:t>8</a:t>
            </a:fld>
            <a:endParaRPr lang="en-US" dirty="0"/>
          </a:p>
        </p:txBody>
      </p:sp>
    </p:spTree>
    <p:extLst>
      <p:ext uri="{BB962C8B-B14F-4D97-AF65-F5344CB8AC3E}">
        <p14:creationId xmlns:p14="http://schemas.microsoft.com/office/powerpoint/2010/main" val="191703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105000"/>
              </a:lnSpc>
              <a:spcBef>
                <a:spcPct val="50000"/>
              </a:spcBef>
            </a:pPr>
            <a:r>
              <a:rPr lang="en-US" i="1" dirty="0" smtClean="0"/>
              <a:t>This is a build slide. </a:t>
            </a:r>
          </a:p>
          <a:p>
            <a:pPr eaLnBrk="1" hangingPunct="1">
              <a:lnSpc>
                <a:spcPct val="105000"/>
              </a:lnSpc>
              <a:spcBef>
                <a:spcPct val="50000"/>
              </a:spcBef>
            </a:pPr>
            <a:r>
              <a:rPr lang="en-US" b="1" dirty="0" smtClean="0"/>
              <a:t>Key </a:t>
            </a:r>
            <a:r>
              <a:rPr lang="en-US" b="1" dirty="0"/>
              <a:t>Points:</a:t>
            </a:r>
          </a:p>
          <a:p>
            <a:pPr marL="119425" indent="-119425" eaLnBrk="1" hangingPunct="1">
              <a:lnSpc>
                <a:spcPct val="105000"/>
              </a:lnSpc>
              <a:spcBef>
                <a:spcPct val="50000"/>
              </a:spcBef>
              <a:buFont typeface="Arial" pitchFamily="34" charset="0"/>
              <a:buChar char="•"/>
            </a:pPr>
            <a:r>
              <a:rPr lang="en-US" dirty="0"/>
              <a:t>The 3rd </a:t>
            </a:r>
            <a:r>
              <a:rPr lang="en-US" dirty="0" smtClean="0"/>
              <a:t>Generation </a:t>
            </a:r>
            <a:r>
              <a:rPr lang="en-US" dirty="0"/>
              <a:t>Intel</a:t>
            </a:r>
            <a:r>
              <a:rPr lang="en-US" baseline="30000" dirty="0"/>
              <a:t>®</a:t>
            </a:r>
            <a:r>
              <a:rPr lang="en-US" dirty="0"/>
              <a:t> </a:t>
            </a:r>
            <a:r>
              <a:rPr lang="en-US" dirty="0" smtClean="0"/>
              <a:t>Core™ </a:t>
            </a:r>
            <a:r>
              <a:rPr lang="en-US" dirty="0" err="1" smtClean="0"/>
              <a:t>vPro</a:t>
            </a:r>
            <a:r>
              <a:rPr lang="en-US" dirty="0"/>
              <a:t>™ </a:t>
            </a:r>
            <a:r>
              <a:rPr lang="en-US" dirty="0" smtClean="0"/>
              <a:t>processor delivers key benefits to help you realize a greater return on investment. </a:t>
            </a:r>
            <a:endParaRPr lang="en-US" b="1" dirty="0"/>
          </a:p>
          <a:p>
            <a:r>
              <a:rPr lang="en-US" b="1" dirty="0" smtClean="0"/>
              <a:t>Notes</a:t>
            </a:r>
            <a:r>
              <a:rPr lang="en-US" b="1" dirty="0"/>
              <a:t>:</a:t>
            </a:r>
          </a:p>
          <a:p>
            <a:r>
              <a:rPr lang="en-US" dirty="0" smtClean="0"/>
              <a:t>With the capabilities of the </a:t>
            </a:r>
            <a:r>
              <a:rPr lang="en-US" dirty="0"/>
              <a:t>3rd G</a:t>
            </a:r>
            <a:r>
              <a:rPr lang="en-US" dirty="0" smtClean="0"/>
              <a:t>eneration Intel Core vPro processor, organizations are able to realize a significant return on investment. </a:t>
            </a:r>
            <a:endParaRPr lang="en-US" dirty="0"/>
          </a:p>
          <a:p>
            <a:r>
              <a:rPr lang="en-US" dirty="0" smtClean="0"/>
              <a:t>&lt;Click&gt; The first is remote support and remediation. Remote IT support is a powerful benefit</a:t>
            </a:r>
            <a:r>
              <a:rPr lang="en-US" dirty="0"/>
              <a:t>—</a:t>
            </a:r>
            <a:r>
              <a:rPr lang="en-US" dirty="0" smtClean="0"/>
              <a:t>especially since desk-side support visits are no longer always a feasible option. It drastically improves IT productivity because it eliminates time restrictions, as well as the need for user intervention. It also simplifies the time-intensive task of inventory management. </a:t>
            </a:r>
          </a:p>
          <a:p>
            <a:r>
              <a:rPr lang="en-US" dirty="0" smtClean="0"/>
              <a:t>&lt;Click&gt; Next is improved patching capabilities. With </a:t>
            </a:r>
            <a:r>
              <a:rPr lang="en-US" dirty="0"/>
              <a:t>the 3rd </a:t>
            </a:r>
            <a:r>
              <a:rPr lang="en-US" dirty="0" smtClean="0"/>
              <a:t>Generation Intel Core vPro processor, IT can push patches quickly and easily to any PC at any time. It’s also a way to proactively manage security by pushing security patches to users </a:t>
            </a:r>
            <a:r>
              <a:rPr lang="en-US" i="1" dirty="0" smtClean="0"/>
              <a:t>before</a:t>
            </a:r>
            <a:r>
              <a:rPr lang="en-US" dirty="0" smtClean="0"/>
              <a:t> a breach occurs.</a:t>
            </a:r>
          </a:p>
          <a:p>
            <a:r>
              <a:rPr lang="en-US" dirty="0" smtClean="0"/>
              <a:t>&lt;Click&gt; Finally, we have energy savings. We talked about some of this in the previous slide. When you can remotely power on and power off PCs, you can better control energy usage. It’s also a way to enforce company energy policies by giving IT the ability to better control users’ power consumption. </a:t>
            </a:r>
            <a:endParaRPr lang="en-US" dirty="0"/>
          </a:p>
          <a:p>
            <a:r>
              <a:rPr lang="en-US" dirty="0" smtClean="0"/>
              <a:t>That’s an overview of some of the key benefits that help increase your return on investment. Next, let’s take a closer look at a study done on the business value of Intel vPro technology. </a:t>
            </a:r>
          </a:p>
        </p:txBody>
      </p:sp>
      <p:sp>
        <p:nvSpPr>
          <p:cNvPr id="4" name="Slide Number Placeholder 3"/>
          <p:cNvSpPr>
            <a:spLocks noGrp="1"/>
          </p:cNvSpPr>
          <p:nvPr>
            <p:ph type="sldNum" sz="quarter" idx="10"/>
          </p:nvPr>
        </p:nvSpPr>
        <p:spPr/>
        <p:txBody>
          <a:bodyPr/>
          <a:lstStyle/>
          <a:p>
            <a:pPr>
              <a:defRPr/>
            </a:pPr>
            <a:fld id="{77C0CBC6-3900-4B28-947B-ECA0BC3FEA69}" type="slidenum">
              <a:rPr lang="en-US" smtClean="0"/>
              <a:pPr>
                <a:defRPr/>
              </a:pPr>
              <a:t>9</a:t>
            </a:fld>
            <a:endParaRPr lang="en-US"/>
          </a:p>
        </p:txBody>
      </p:sp>
    </p:spTree>
    <p:extLst>
      <p:ext uri="{BB962C8B-B14F-4D97-AF65-F5344CB8AC3E}">
        <p14:creationId xmlns:p14="http://schemas.microsoft.com/office/powerpoint/2010/main" val="28763921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tx1"/>
        </a:solidFill>
        <a:effectLst/>
      </p:bgPr>
    </p:bg>
    <p:spTree>
      <p:nvGrpSpPr>
        <p:cNvPr id="1" name=""/>
        <p:cNvGrpSpPr/>
        <p:nvPr/>
      </p:nvGrpSpPr>
      <p:grpSpPr>
        <a:xfrm>
          <a:off x="0" y="0"/>
          <a:ext cx="0" cy="0"/>
          <a:chOff x="0" y="0"/>
          <a:chExt cx="0" cy="0"/>
        </a:xfrm>
      </p:grpSpPr>
      <p:pic>
        <p:nvPicPr>
          <p:cNvPr id="43" name="Picture 8" descr="PPTCovers-01.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670050"/>
            <a:ext cx="8269288"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353960" y="2640386"/>
            <a:ext cx="7020233" cy="1381008"/>
          </a:xfrm>
        </p:spPr>
        <p:txBody>
          <a:bodyPr anchor="t" anchorCtr="0">
            <a:normAutofit/>
          </a:bodyPr>
          <a:lstStyle>
            <a:lvl1pPr algn="l">
              <a:defRPr sz="3600" b="0">
                <a:solidFill>
                  <a:schemeClr val="tx1"/>
                </a:solidFill>
              </a:defRPr>
            </a:lvl1pPr>
          </a:lstStyle>
          <a:p>
            <a:r>
              <a:rPr lang="en-US" dirty="0" smtClean="0"/>
              <a:t>Click to edit title</a:t>
            </a:r>
            <a:endParaRPr lang="en-US" dirty="0"/>
          </a:p>
        </p:txBody>
      </p:sp>
      <p:sp>
        <p:nvSpPr>
          <p:cNvPr id="7" name="Text Placeholder 8"/>
          <p:cNvSpPr>
            <a:spLocks noGrp="1"/>
          </p:cNvSpPr>
          <p:nvPr>
            <p:ph type="body" sz="quarter" idx="13" hasCustomPrompt="1"/>
          </p:nvPr>
        </p:nvSpPr>
        <p:spPr>
          <a:xfrm>
            <a:off x="2289533" y="4454457"/>
            <a:ext cx="4701202" cy="955743"/>
          </a:xfrm>
        </p:spPr>
        <p:txBody>
          <a:bodyPr>
            <a:noAutofit/>
          </a:bodyPr>
          <a:lstStyle>
            <a:lvl1pPr marL="0" indent="0" algn="l">
              <a:buNone/>
              <a:defRPr sz="1400">
                <a:solidFill>
                  <a:schemeClr val="tx1"/>
                </a:solidFill>
              </a:defRPr>
            </a:lvl1pPr>
            <a:lvl2pPr marL="0" indent="0" algn="l">
              <a:buNone/>
              <a:defRPr sz="1400">
                <a:solidFill>
                  <a:schemeClr val="tx1"/>
                </a:solidFill>
              </a:defRPr>
            </a:lvl2pPr>
            <a:lvl3pPr marL="0" indent="0" algn="l">
              <a:buNone/>
              <a:defRPr sz="1400">
                <a:solidFill>
                  <a:schemeClr val="tx1"/>
                </a:solidFill>
              </a:defRPr>
            </a:lvl3pPr>
            <a:lvl4pPr marL="0" indent="0" algn="l">
              <a:buNone/>
              <a:defRPr sz="1400">
                <a:solidFill>
                  <a:schemeClr val="tx1"/>
                </a:solidFill>
              </a:defRPr>
            </a:lvl4pPr>
            <a:lvl5pPr marL="0" indent="0" algn="l">
              <a:buNone/>
              <a:defRPr sz="1400">
                <a:solidFill>
                  <a:schemeClr val="tx1"/>
                </a:solidFill>
              </a:defRPr>
            </a:lvl5pPr>
          </a:lstStyle>
          <a:p>
            <a:pPr lvl="0"/>
            <a:r>
              <a:rPr lang="en-US" dirty="0" smtClean="0"/>
              <a:t>Click to edit subtitle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30256" y="304700"/>
            <a:ext cx="1759782" cy="740664"/>
          </a:xfrm>
          <a:prstGeom prst="rect">
            <a:avLst/>
          </a:prstGeom>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81601" y="1371600"/>
            <a:ext cx="1752598" cy="1314448"/>
          </a:xfrm>
          <a:prstGeom prst="rect">
            <a:avLst/>
          </a:prstGeom>
        </p:spPr>
      </p:pic>
      <p:pic>
        <p:nvPicPr>
          <p:cNvPr id="19" name="Picture 1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57472" y="6117336"/>
            <a:ext cx="832566" cy="548640"/>
          </a:xfrm>
          <a:prstGeom prst="rect">
            <a:avLst/>
          </a:prstGeom>
        </p:spPr>
      </p:pic>
    </p:spTree>
    <p:extLst>
      <p:ext uri="{BB962C8B-B14F-4D97-AF65-F5344CB8AC3E}">
        <p14:creationId xmlns:p14="http://schemas.microsoft.com/office/powerpoint/2010/main" val="23614110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Final Slide ALT">
    <p:spTree>
      <p:nvGrpSpPr>
        <p:cNvPr id="1" name=""/>
        <p:cNvGrpSpPr/>
        <p:nvPr/>
      </p:nvGrpSpPr>
      <p:grpSpPr>
        <a:xfrm>
          <a:off x="0" y="0"/>
          <a:ext cx="0" cy="0"/>
          <a:chOff x="0" y="0"/>
          <a:chExt cx="0" cy="0"/>
        </a:xfrm>
      </p:grpSpPr>
      <p:grpSp>
        <p:nvGrpSpPr>
          <p:cNvPr id="2" name="Group 17"/>
          <p:cNvGrpSpPr>
            <a:grpSpLocks noChangeAspect="1"/>
          </p:cNvGrpSpPr>
          <p:nvPr/>
        </p:nvGrpSpPr>
        <p:grpSpPr bwMode="auto">
          <a:xfrm>
            <a:off x="2536723" y="1876838"/>
            <a:ext cx="4070554" cy="3072868"/>
            <a:chOff x="248" y="2908"/>
            <a:chExt cx="816" cy="616"/>
          </a:xfrm>
          <a:solidFill>
            <a:srgbClr val="0860A8"/>
          </a:solidFill>
        </p:grpSpPr>
        <p:sp>
          <p:nvSpPr>
            <p:cNvPr id="20" name="AutoShape 5"/>
            <p:cNvSpPr>
              <a:spLocks noChangeAspect="1" noChangeArrowheads="1" noTextEdit="1"/>
            </p:cNvSpPr>
            <p:nvPr userDrawn="1"/>
          </p:nvSpPr>
          <p:spPr bwMode="auto">
            <a:xfrm>
              <a:off x="248" y="2908"/>
              <a:ext cx="816" cy="6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 name="Freeform 20"/>
            <p:cNvSpPr>
              <a:spLocks noEditPoints="1"/>
            </p:cNvSpPr>
            <p:nvPr userDrawn="1"/>
          </p:nvSpPr>
          <p:spPr bwMode="auto">
            <a:xfrm>
              <a:off x="365" y="3027"/>
              <a:ext cx="576" cy="380"/>
            </a:xfrm>
            <a:custGeom>
              <a:avLst/>
              <a:gdLst>
                <a:gd name="T0" fmla="*/ 1225 w 2881"/>
                <a:gd name="T1" fmla="*/ 1703 h 1899"/>
                <a:gd name="T2" fmla="*/ 1013 w 2881"/>
                <a:gd name="T3" fmla="*/ 1706 h 1899"/>
                <a:gd name="T4" fmla="*/ 810 w 2881"/>
                <a:gd name="T5" fmla="*/ 1691 h 1899"/>
                <a:gd name="T6" fmla="*/ 621 w 2881"/>
                <a:gd name="T7" fmla="*/ 1658 h 1899"/>
                <a:gd name="T8" fmla="*/ 453 w 2881"/>
                <a:gd name="T9" fmla="*/ 1601 h 1899"/>
                <a:gd name="T10" fmla="*/ 312 w 2881"/>
                <a:gd name="T11" fmla="*/ 1521 h 1899"/>
                <a:gd name="T12" fmla="*/ 203 w 2881"/>
                <a:gd name="T13" fmla="*/ 1411 h 1899"/>
                <a:gd name="T14" fmla="*/ 135 w 2881"/>
                <a:gd name="T15" fmla="*/ 1271 h 1899"/>
                <a:gd name="T16" fmla="*/ 114 w 2881"/>
                <a:gd name="T17" fmla="*/ 1086 h 1899"/>
                <a:gd name="T18" fmla="*/ 152 w 2881"/>
                <a:gd name="T19" fmla="*/ 891 h 1899"/>
                <a:gd name="T20" fmla="*/ 239 w 2881"/>
                <a:gd name="T21" fmla="*/ 718 h 1899"/>
                <a:gd name="T22" fmla="*/ 314 w 2881"/>
                <a:gd name="T23" fmla="*/ 544 h 1899"/>
                <a:gd name="T24" fmla="*/ 167 w 2881"/>
                <a:gd name="T25" fmla="*/ 699 h 1899"/>
                <a:gd name="T26" fmla="*/ 62 w 2881"/>
                <a:gd name="T27" fmla="*/ 869 h 1899"/>
                <a:gd name="T28" fmla="*/ 6 w 2881"/>
                <a:gd name="T29" fmla="*/ 1057 h 1899"/>
                <a:gd name="T30" fmla="*/ 6 w 2881"/>
                <a:gd name="T31" fmla="*/ 1260 h 1899"/>
                <a:gd name="T32" fmla="*/ 63 w 2881"/>
                <a:gd name="T33" fmla="*/ 1453 h 1899"/>
                <a:gd name="T34" fmla="*/ 178 w 2881"/>
                <a:gd name="T35" fmla="*/ 1610 h 1899"/>
                <a:gd name="T36" fmla="*/ 350 w 2881"/>
                <a:gd name="T37" fmla="*/ 1736 h 1899"/>
                <a:gd name="T38" fmla="*/ 574 w 2881"/>
                <a:gd name="T39" fmla="*/ 1829 h 1899"/>
                <a:gd name="T40" fmla="*/ 846 w 2881"/>
                <a:gd name="T41" fmla="*/ 1884 h 1899"/>
                <a:gd name="T42" fmla="*/ 1165 w 2881"/>
                <a:gd name="T43" fmla="*/ 1899 h 1899"/>
                <a:gd name="T44" fmla="*/ 1488 w 2881"/>
                <a:gd name="T45" fmla="*/ 1874 h 1899"/>
                <a:gd name="T46" fmla="*/ 1765 w 2881"/>
                <a:gd name="T47" fmla="*/ 1825 h 1899"/>
                <a:gd name="T48" fmla="*/ 2048 w 2881"/>
                <a:gd name="T49" fmla="*/ 1747 h 1899"/>
                <a:gd name="T50" fmla="*/ 2313 w 2881"/>
                <a:gd name="T51" fmla="*/ 1643 h 1899"/>
                <a:gd name="T52" fmla="*/ 2319 w 2881"/>
                <a:gd name="T53" fmla="*/ 1424 h 1899"/>
                <a:gd name="T54" fmla="*/ 2061 w 2881"/>
                <a:gd name="T55" fmla="*/ 1536 h 1899"/>
                <a:gd name="T56" fmla="*/ 1766 w 2881"/>
                <a:gd name="T57" fmla="*/ 1623 h 1899"/>
                <a:gd name="T58" fmla="*/ 1465 w 2881"/>
                <a:gd name="T59" fmla="*/ 1682 h 1899"/>
                <a:gd name="T60" fmla="*/ 2852 w 2881"/>
                <a:gd name="T61" fmla="*/ 481 h 1899"/>
                <a:gd name="T62" fmla="*/ 2771 w 2881"/>
                <a:gd name="T63" fmla="*/ 326 h 1899"/>
                <a:gd name="T64" fmla="*/ 2642 w 2881"/>
                <a:gd name="T65" fmla="*/ 203 h 1899"/>
                <a:gd name="T66" fmla="*/ 2474 w 2881"/>
                <a:gd name="T67" fmla="*/ 108 h 1899"/>
                <a:gd name="T68" fmla="*/ 2272 w 2881"/>
                <a:gd name="T69" fmla="*/ 43 h 1899"/>
                <a:gd name="T70" fmla="*/ 2046 w 2881"/>
                <a:gd name="T71" fmla="*/ 7 h 1899"/>
                <a:gd name="T72" fmla="*/ 1801 w 2881"/>
                <a:gd name="T73" fmla="*/ 1 h 1899"/>
                <a:gd name="T74" fmla="*/ 1545 w 2881"/>
                <a:gd name="T75" fmla="*/ 22 h 1899"/>
                <a:gd name="T76" fmla="*/ 1285 w 2881"/>
                <a:gd name="T77" fmla="*/ 72 h 1899"/>
                <a:gd name="T78" fmla="*/ 1028 w 2881"/>
                <a:gd name="T79" fmla="*/ 150 h 1899"/>
                <a:gd name="T80" fmla="*/ 782 w 2881"/>
                <a:gd name="T81" fmla="*/ 255 h 1899"/>
                <a:gd name="T82" fmla="*/ 627 w 2881"/>
                <a:gd name="T83" fmla="*/ 396 h 1899"/>
                <a:gd name="T84" fmla="*/ 867 w 2881"/>
                <a:gd name="T85" fmla="*/ 288 h 1899"/>
                <a:gd name="T86" fmla="*/ 1118 w 2881"/>
                <a:gd name="T87" fmla="*/ 204 h 1899"/>
                <a:gd name="T88" fmla="*/ 1373 w 2881"/>
                <a:gd name="T89" fmla="*/ 143 h 1899"/>
                <a:gd name="T90" fmla="*/ 1625 w 2881"/>
                <a:gd name="T91" fmla="*/ 109 h 1899"/>
                <a:gd name="T92" fmla="*/ 1869 w 2881"/>
                <a:gd name="T93" fmla="*/ 99 h 1899"/>
                <a:gd name="T94" fmla="*/ 2095 w 2881"/>
                <a:gd name="T95" fmla="*/ 117 h 1899"/>
                <a:gd name="T96" fmla="*/ 2298 w 2881"/>
                <a:gd name="T97" fmla="*/ 163 h 1899"/>
                <a:gd name="T98" fmla="*/ 2470 w 2881"/>
                <a:gd name="T99" fmla="*/ 237 h 1899"/>
                <a:gd name="T100" fmla="*/ 2605 w 2881"/>
                <a:gd name="T101" fmla="*/ 341 h 1899"/>
                <a:gd name="T102" fmla="*/ 2695 w 2881"/>
                <a:gd name="T103" fmla="*/ 475 h 1899"/>
                <a:gd name="T104" fmla="*/ 2733 w 2881"/>
                <a:gd name="T105" fmla="*/ 637 h 1899"/>
                <a:gd name="T106" fmla="*/ 2710 w 2881"/>
                <a:gd name="T107" fmla="*/ 800 h 1899"/>
                <a:gd name="T108" fmla="*/ 2630 w 2881"/>
                <a:gd name="T109" fmla="*/ 951 h 1899"/>
                <a:gd name="T110" fmla="*/ 2500 w 2881"/>
                <a:gd name="T111" fmla="*/ 1078 h 1899"/>
                <a:gd name="T112" fmla="*/ 2493 w 2881"/>
                <a:gd name="T113" fmla="*/ 1251 h 1899"/>
                <a:gd name="T114" fmla="*/ 2626 w 2881"/>
                <a:gd name="T115" fmla="*/ 1168 h 1899"/>
                <a:gd name="T116" fmla="*/ 2742 w 2881"/>
                <a:gd name="T117" fmla="*/ 1050 h 1899"/>
                <a:gd name="T118" fmla="*/ 2830 w 2881"/>
                <a:gd name="T119" fmla="*/ 903 h 1899"/>
                <a:gd name="T120" fmla="*/ 2877 w 2881"/>
                <a:gd name="T121" fmla="*/ 731 h 1899"/>
                <a:gd name="T122" fmla="*/ 2867 w 2881"/>
                <a:gd name="T123" fmla="*/ 539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81" h="1899">
                  <a:moveTo>
                    <a:pt x="1368" y="1693"/>
                  </a:moveTo>
                  <a:lnTo>
                    <a:pt x="1296" y="1699"/>
                  </a:lnTo>
                  <a:lnTo>
                    <a:pt x="1225" y="1703"/>
                  </a:lnTo>
                  <a:lnTo>
                    <a:pt x="1154" y="1706"/>
                  </a:lnTo>
                  <a:lnTo>
                    <a:pt x="1084" y="1706"/>
                  </a:lnTo>
                  <a:lnTo>
                    <a:pt x="1013" y="1706"/>
                  </a:lnTo>
                  <a:lnTo>
                    <a:pt x="945" y="1704"/>
                  </a:lnTo>
                  <a:lnTo>
                    <a:pt x="877" y="1699"/>
                  </a:lnTo>
                  <a:lnTo>
                    <a:pt x="810" y="1691"/>
                  </a:lnTo>
                  <a:lnTo>
                    <a:pt x="745" y="1683"/>
                  </a:lnTo>
                  <a:lnTo>
                    <a:pt x="682" y="1672"/>
                  </a:lnTo>
                  <a:lnTo>
                    <a:pt x="621" y="1658"/>
                  </a:lnTo>
                  <a:lnTo>
                    <a:pt x="563" y="1642"/>
                  </a:lnTo>
                  <a:lnTo>
                    <a:pt x="506" y="1623"/>
                  </a:lnTo>
                  <a:lnTo>
                    <a:pt x="453" y="1601"/>
                  </a:lnTo>
                  <a:lnTo>
                    <a:pt x="402" y="1578"/>
                  </a:lnTo>
                  <a:lnTo>
                    <a:pt x="355" y="1550"/>
                  </a:lnTo>
                  <a:lnTo>
                    <a:pt x="312" y="1521"/>
                  </a:lnTo>
                  <a:lnTo>
                    <a:pt x="271" y="1487"/>
                  </a:lnTo>
                  <a:lnTo>
                    <a:pt x="235" y="1450"/>
                  </a:lnTo>
                  <a:lnTo>
                    <a:pt x="203" y="1411"/>
                  </a:lnTo>
                  <a:lnTo>
                    <a:pt x="176" y="1369"/>
                  </a:lnTo>
                  <a:lnTo>
                    <a:pt x="154" y="1322"/>
                  </a:lnTo>
                  <a:lnTo>
                    <a:pt x="135" y="1271"/>
                  </a:lnTo>
                  <a:lnTo>
                    <a:pt x="121" y="1218"/>
                  </a:lnTo>
                  <a:lnTo>
                    <a:pt x="114" y="1152"/>
                  </a:lnTo>
                  <a:lnTo>
                    <a:pt x="114" y="1086"/>
                  </a:lnTo>
                  <a:lnTo>
                    <a:pt x="120" y="1020"/>
                  </a:lnTo>
                  <a:lnTo>
                    <a:pt x="134" y="955"/>
                  </a:lnTo>
                  <a:lnTo>
                    <a:pt x="152" y="891"/>
                  </a:lnTo>
                  <a:lnTo>
                    <a:pt x="177" y="831"/>
                  </a:lnTo>
                  <a:lnTo>
                    <a:pt x="207" y="773"/>
                  </a:lnTo>
                  <a:lnTo>
                    <a:pt x="239" y="718"/>
                  </a:lnTo>
                  <a:lnTo>
                    <a:pt x="275" y="668"/>
                  </a:lnTo>
                  <a:lnTo>
                    <a:pt x="314" y="622"/>
                  </a:lnTo>
                  <a:lnTo>
                    <a:pt x="314" y="544"/>
                  </a:lnTo>
                  <a:lnTo>
                    <a:pt x="261" y="593"/>
                  </a:lnTo>
                  <a:lnTo>
                    <a:pt x="212" y="645"/>
                  </a:lnTo>
                  <a:lnTo>
                    <a:pt x="167" y="699"/>
                  </a:lnTo>
                  <a:lnTo>
                    <a:pt x="128" y="753"/>
                  </a:lnTo>
                  <a:lnTo>
                    <a:pt x="92" y="810"/>
                  </a:lnTo>
                  <a:lnTo>
                    <a:pt x="62" y="869"/>
                  </a:lnTo>
                  <a:lnTo>
                    <a:pt x="39" y="930"/>
                  </a:lnTo>
                  <a:lnTo>
                    <a:pt x="19" y="992"/>
                  </a:lnTo>
                  <a:lnTo>
                    <a:pt x="6" y="1057"/>
                  </a:lnTo>
                  <a:lnTo>
                    <a:pt x="0" y="1123"/>
                  </a:lnTo>
                  <a:lnTo>
                    <a:pt x="0" y="1191"/>
                  </a:lnTo>
                  <a:lnTo>
                    <a:pt x="6" y="1260"/>
                  </a:lnTo>
                  <a:lnTo>
                    <a:pt x="20" y="1332"/>
                  </a:lnTo>
                  <a:lnTo>
                    <a:pt x="39" y="1393"/>
                  </a:lnTo>
                  <a:lnTo>
                    <a:pt x="63" y="1453"/>
                  </a:lnTo>
                  <a:lnTo>
                    <a:pt x="95" y="1508"/>
                  </a:lnTo>
                  <a:lnTo>
                    <a:pt x="134" y="1560"/>
                  </a:lnTo>
                  <a:lnTo>
                    <a:pt x="178" y="1610"/>
                  </a:lnTo>
                  <a:lnTo>
                    <a:pt x="230" y="1656"/>
                  </a:lnTo>
                  <a:lnTo>
                    <a:pt x="287" y="1698"/>
                  </a:lnTo>
                  <a:lnTo>
                    <a:pt x="350" y="1736"/>
                  </a:lnTo>
                  <a:lnTo>
                    <a:pt x="418" y="1771"/>
                  </a:lnTo>
                  <a:lnTo>
                    <a:pt x="494" y="1801"/>
                  </a:lnTo>
                  <a:lnTo>
                    <a:pt x="574" y="1829"/>
                  </a:lnTo>
                  <a:lnTo>
                    <a:pt x="659" y="1851"/>
                  </a:lnTo>
                  <a:lnTo>
                    <a:pt x="750" y="1869"/>
                  </a:lnTo>
                  <a:lnTo>
                    <a:pt x="846" y="1884"/>
                  </a:lnTo>
                  <a:lnTo>
                    <a:pt x="948" y="1893"/>
                  </a:lnTo>
                  <a:lnTo>
                    <a:pt x="1054" y="1898"/>
                  </a:lnTo>
                  <a:lnTo>
                    <a:pt x="1165" y="1899"/>
                  </a:lnTo>
                  <a:lnTo>
                    <a:pt x="1281" y="1894"/>
                  </a:lnTo>
                  <a:lnTo>
                    <a:pt x="1401" y="1884"/>
                  </a:lnTo>
                  <a:lnTo>
                    <a:pt x="1488" y="1874"/>
                  </a:lnTo>
                  <a:lnTo>
                    <a:pt x="1578" y="1862"/>
                  </a:lnTo>
                  <a:lnTo>
                    <a:pt x="1670" y="1845"/>
                  </a:lnTo>
                  <a:lnTo>
                    <a:pt x="1765" y="1825"/>
                  </a:lnTo>
                  <a:lnTo>
                    <a:pt x="1860" y="1803"/>
                  </a:lnTo>
                  <a:lnTo>
                    <a:pt x="1954" y="1777"/>
                  </a:lnTo>
                  <a:lnTo>
                    <a:pt x="2048" y="1747"/>
                  </a:lnTo>
                  <a:lnTo>
                    <a:pt x="2140" y="1715"/>
                  </a:lnTo>
                  <a:lnTo>
                    <a:pt x="2229" y="1680"/>
                  </a:lnTo>
                  <a:lnTo>
                    <a:pt x="2313" y="1643"/>
                  </a:lnTo>
                  <a:lnTo>
                    <a:pt x="2392" y="1602"/>
                  </a:lnTo>
                  <a:lnTo>
                    <a:pt x="2392" y="1384"/>
                  </a:lnTo>
                  <a:lnTo>
                    <a:pt x="2319" y="1424"/>
                  </a:lnTo>
                  <a:lnTo>
                    <a:pt x="2239" y="1464"/>
                  </a:lnTo>
                  <a:lnTo>
                    <a:pt x="2152" y="1501"/>
                  </a:lnTo>
                  <a:lnTo>
                    <a:pt x="2061" y="1536"/>
                  </a:lnTo>
                  <a:lnTo>
                    <a:pt x="1964" y="1568"/>
                  </a:lnTo>
                  <a:lnTo>
                    <a:pt x="1866" y="1597"/>
                  </a:lnTo>
                  <a:lnTo>
                    <a:pt x="1766" y="1623"/>
                  </a:lnTo>
                  <a:lnTo>
                    <a:pt x="1665" y="1647"/>
                  </a:lnTo>
                  <a:lnTo>
                    <a:pt x="1565" y="1667"/>
                  </a:lnTo>
                  <a:lnTo>
                    <a:pt x="1465" y="1682"/>
                  </a:lnTo>
                  <a:lnTo>
                    <a:pt x="1368" y="1693"/>
                  </a:lnTo>
                  <a:close/>
                  <a:moveTo>
                    <a:pt x="2867" y="539"/>
                  </a:moveTo>
                  <a:lnTo>
                    <a:pt x="2852" y="481"/>
                  </a:lnTo>
                  <a:lnTo>
                    <a:pt x="2831" y="427"/>
                  </a:lnTo>
                  <a:lnTo>
                    <a:pt x="2804" y="375"/>
                  </a:lnTo>
                  <a:lnTo>
                    <a:pt x="2771" y="326"/>
                  </a:lnTo>
                  <a:lnTo>
                    <a:pt x="2732" y="282"/>
                  </a:lnTo>
                  <a:lnTo>
                    <a:pt x="2690" y="240"/>
                  </a:lnTo>
                  <a:lnTo>
                    <a:pt x="2642" y="203"/>
                  </a:lnTo>
                  <a:lnTo>
                    <a:pt x="2590" y="168"/>
                  </a:lnTo>
                  <a:lnTo>
                    <a:pt x="2534" y="136"/>
                  </a:lnTo>
                  <a:lnTo>
                    <a:pt x="2474" y="108"/>
                  </a:lnTo>
                  <a:lnTo>
                    <a:pt x="2409" y="83"/>
                  </a:lnTo>
                  <a:lnTo>
                    <a:pt x="2343" y="62"/>
                  </a:lnTo>
                  <a:lnTo>
                    <a:pt x="2272" y="43"/>
                  </a:lnTo>
                  <a:lnTo>
                    <a:pt x="2199" y="28"/>
                  </a:lnTo>
                  <a:lnTo>
                    <a:pt x="2124" y="16"/>
                  </a:lnTo>
                  <a:lnTo>
                    <a:pt x="2046" y="7"/>
                  </a:lnTo>
                  <a:lnTo>
                    <a:pt x="1965" y="2"/>
                  </a:lnTo>
                  <a:lnTo>
                    <a:pt x="1884" y="0"/>
                  </a:lnTo>
                  <a:lnTo>
                    <a:pt x="1801" y="1"/>
                  </a:lnTo>
                  <a:lnTo>
                    <a:pt x="1717" y="5"/>
                  </a:lnTo>
                  <a:lnTo>
                    <a:pt x="1630" y="12"/>
                  </a:lnTo>
                  <a:lnTo>
                    <a:pt x="1545" y="22"/>
                  </a:lnTo>
                  <a:lnTo>
                    <a:pt x="1458" y="36"/>
                  </a:lnTo>
                  <a:lnTo>
                    <a:pt x="1372" y="52"/>
                  </a:lnTo>
                  <a:lnTo>
                    <a:pt x="1285" y="72"/>
                  </a:lnTo>
                  <a:lnTo>
                    <a:pt x="1199" y="95"/>
                  </a:lnTo>
                  <a:lnTo>
                    <a:pt x="1113" y="121"/>
                  </a:lnTo>
                  <a:lnTo>
                    <a:pt x="1028" y="150"/>
                  </a:lnTo>
                  <a:lnTo>
                    <a:pt x="944" y="182"/>
                  </a:lnTo>
                  <a:lnTo>
                    <a:pt x="862" y="218"/>
                  </a:lnTo>
                  <a:lnTo>
                    <a:pt x="782" y="255"/>
                  </a:lnTo>
                  <a:lnTo>
                    <a:pt x="704" y="297"/>
                  </a:lnTo>
                  <a:lnTo>
                    <a:pt x="627" y="340"/>
                  </a:lnTo>
                  <a:lnTo>
                    <a:pt x="627" y="396"/>
                  </a:lnTo>
                  <a:lnTo>
                    <a:pt x="705" y="357"/>
                  </a:lnTo>
                  <a:lnTo>
                    <a:pt x="786" y="321"/>
                  </a:lnTo>
                  <a:lnTo>
                    <a:pt x="867" y="288"/>
                  </a:lnTo>
                  <a:lnTo>
                    <a:pt x="950" y="257"/>
                  </a:lnTo>
                  <a:lnTo>
                    <a:pt x="1033" y="229"/>
                  </a:lnTo>
                  <a:lnTo>
                    <a:pt x="1118" y="204"/>
                  </a:lnTo>
                  <a:lnTo>
                    <a:pt x="1202" y="180"/>
                  </a:lnTo>
                  <a:lnTo>
                    <a:pt x="1288" y="161"/>
                  </a:lnTo>
                  <a:lnTo>
                    <a:pt x="1373" y="143"/>
                  </a:lnTo>
                  <a:lnTo>
                    <a:pt x="1458" y="129"/>
                  </a:lnTo>
                  <a:lnTo>
                    <a:pt x="1542" y="117"/>
                  </a:lnTo>
                  <a:lnTo>
                    <a:pt x="1625" y="109"/>
                  </a:lnTo>
                  <a:lnTo>
                    <a:pt x="1708" y="103"/>
                  </a:lnTo>
                  <a:lnTo>
                    <a:pt x="1789" y="100"/>
                  </a:lnTo>
                  <a:lnTo>
                    <a:pt x="1869" y="99"/>
                  </a:lnTo>
                  <a:lnTo>
                    <a:pt x="1946" y="103"/>
                  </a:lnTo>
                  <a:lnTo>
                    <a:pt x="2022" y="109"/>
                  </a:lnTo>
                  <a:lnTo>
                    <a:pt x="2095" y="117"/>
                  </a:lnTo>
                  <a:lnTo>
                    <a:pt x="2166" y="130"/>
                  </a:lnTo>
                  <a:lnTo>
                    <a:pt x="2233" y="145"/>
                  </a:lnTo>
                  <a:lnTo>
                    <a:pt x="2298" y="163"/>
                  </a:lnTo>
                  <a:lnTo>
                    <a:pt x="2359" y="184"/>
                  </a:lnTo>
                  <a:lnTo>
                    <a:pt x="2417" y="209"/>
                  </a:lnTo>
                  <a:lnTo>
                    <a:pt x="2470" y="237"/>
                  </a:lnTo>
                  <a:lnTo>
                    <a:pt x="2519" y="268"/>
                  </a:lnTo>
                  <a:lnTo>
                    <a:pt x="2564" y="303"/>
                  </a:lnTo>
                  <a:lnTo>
                    <a:pt x="2605" y="341"/>
                  </a:lnTo>
                  <a:lnTo>
                    <a:pt x="2639" y="382"/>
                  </a:lnTo>
                  <a:lnTo>
                    <a:pt x="2670" y="427"/>
                  </a:lnTo>
                  <a:lnTo>
                    <a:pt x="2695" y="475"/>
                  </a:lnTo>
                  <a:lnTo>
                    <a:pt x="2714" y="527"/>
                  </a:lnTo>
                  <a:lnTo>
                    <a:pt x="2727" y="582"/>
                  </a:lnTo>
                  <a:lnTo>
                    <a:pt x="2733" y="637"/>
                  </a:lnTo>
                  <a:lnTo>
                    <a:pt x="2732" y="692"/>
                  </a:lnTo>
                  <a:lnTo>
                    <a:pt x="2724" y="747"/>
                  </a:lnTo>
                  <a:lnTo>
                    <a:pt x="2710" y="800"/>
                  </a:lnTo>
                  <a:lnTo>
                    <a:pt x="2689" y="852"/>
                  </a:lnTo>
                  <a:lnTo>
                    <a:pt x="2662" y="903"/>
                  </a:lnTo>
                  <a:lnTo>
                    <a:pt x="2630" y="951"/>
                  </a:lnTo>
                  <a:lnTo>
                    <a:pt x="2591" y="997"/>
                  </a:lnTo>
                  <a:lnTo>
                    <a:pt x="2548" y="1039"/>
                  </a:lnTo>
                  <a:lnTo>
                    <a:pt x="2500" y="1078"/>
                  </a:lnTo>
                  <a:lnTo>
                    <a:pt x="2448" y="1113"/>
                  </a:lnTo>
                  <a:lnTo>
                    <a:pt x="2448" y="1270"/>
                  </a:lnTo>
                  <a:lnTo>
                    <a:pt x="2493" y="1251"/>
                  </a:lnTo>
                  <a:lnTo>
                    <a:pt x="2538" y="1228"/>
                  </a:lnTo>
                  <a:lnTo>
                    <a:pt x="2583" y="1199"/>
                  </a:lnTo>
                  <a:lnTo>
                    <a:pt x="2626" y="1168"/>
                  </a:lnTo>
                  <a:lnTo>
                    <a:pt x="2667" y="1133"/>
                  </a:lnTo>
                  <a:lnTo>
                    <a:pt x="2706" y="1093"/>
                  </a:lnTo>
                  <a:lnTo>
                    <a:pt x="2742" y="1050"/>
                  </a:lnTo>
                  <a:lnTo>
                    <a:pt x="2775" y="1004"/>
                  </a:lnTo>
                  <a:lnTo>
                    <a:pt x="2805" y="955"/>
                  </a:lnTo>
                  <a:lnTo>
                    <a:pt x="2830" y="903"/>
                  </a:lnTo>
                  <a:lnTo>
                    <a:pt x="2851" y="847"/>
                  </a:lnTo>
                  <a:lnTo>
                    <a:pt x="2867" y="790"/>
                  </a:lnTo>
                  <a:lnTo>
                    <a:pt x="2877" y="731"/>
                  </a:lnTo>
                  <a:lnTo>
                    <a:pt x="2881" y="669"/>
                  </a:lnTo>
                  <a:lnTo>
                    <a:pt x="2877" y="605"/>
                  </a:lnTo>
                  <a:lnTo>
                    <a:pt x="2867" y="5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 name="Freeform 21"/>
            <p:cNvSpPr>
              <a:spLocks/>
            </p:cNvSpPr>
            <p:nvPr userDrawn="1"/>
          </p:nvSpPr>
          <p:spPr bwMode="auto">
            <a:xfrm>
              <a:off x="805" y="3116"/>
              <a:ext cx="29" cy="164"/>
            </a:xfrm>
            <a:custGeom>
              <a:avLst/>
              <a:gdLst>
                <a:gd name="T0" fmla="*/ 149 w 149"/>
                <a:gd name="T1" fmla="*/ 0 h 822"/>
                <a:gd name="T2" fmla="*/ 0 w 149"/>
                <a:gd name="T3" fmla="*/ 0 h 822"/>
                <a:gd name="T4" fmla="*/ 0 w 149"/>
                <a:gd name="T5" fmla="*/ 665 h 822"/>
                <a:gd name="T6" fmla="*/ 1 w 149"/>
                <a:gd name="T7" fmla="*/ 691 h 822"/>
                <a:gd name="T8" fmla="*/ 6 w 149"/>
                <a:gd name="T9" fmla="*/ 714 h 822"/>
                <a:gd name="T10" fmla="*/ 13 w 149"/>
                <a:gd name="T11" fmla="*/ 738 h 822"/>
                <a:gd name="T12" fmla="*/ 26 w 149"/>
                <a:gd name="T13" fmla="*/ 759 h 822"/>
                <a:gd name="T14" fmla="*/ 40 w 149"/>
                <a:gd name="T15" fmla="*/ 777 h 822"/>
                <a:gd name="T16" fmla="*/ 60 w 149"/>
                <a:gd name="T17" fmla="*/ 793 h 822"/>
                <a:gd name="T18" fmla="*/ 85 w 149"/>
                <a:gd name="T19" fmla="*/ 806 h 822"/>
                <a:gd name="T20" fmla="*/ 115 w 149"/>
                <a:gd name="T21" fmla="*/ 816 h 822"/>
                <a:gd name="T22" fmla="*/ 149 w 149"/>
                <a:gd name="T23" fmla="*/ 822 h 822"/>
                <a:gd name="T24" fmla="*/ 149 w 149"/>
                <a:gd name="T25" fmla="*/ 0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822">
                  <a:moveTo>
                    <a:pt x="149" y="0"/>
                  </a:moveTo>
                  <a:lnTo>
                    <a:pt x="0" y="0"/>
                  </a:lnTo>
                  <a:lnTo>
                    <a:pt x="0" y="665"/>
                  </a:lnTo>
                  <a:lnTo>
                    <a:pt x="1" y="691"/>
                  </a:lnTo>
                  <a:lnTo>
                    <a:pt x="6" y="714"/>
                  </a:lnTo>
                  <a:lnTo>
                    <a:pt x="13" y="738"/>
                  </a:lnTo>
                  <a:lnTo>
                    <a:pt x="26" y="759"/>
                  </a:lnTo>
                  <a:lnTo>
                    <a:pt x="40" y="777"/>
                  </a:lnTo>
                  <a:lnTo>
                    <a:pt x="60" y="793"/>
                  </a:lnTo>
                  <a:lnTo>
                    <a:pt x="85" y="806"/>
                  </a:lnTo>
                  <a:lnTo>
                    <a:pt x="115" y="816"/>
                  </a:lnTo>
                  <a:lnTo>
                    <a:pt x="149" y="822"/>
                  </a:lnTo>
                  <a:lnTo>
                    <a:pt x="14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 name="Freeform 22"/>
            <p:cNvSpPr>
              <a:spLocks/>
            </p:cNvSpPr>
            <p:nvPr userDrawn="1"/>
          </p:nvSpPr>
          <p:spPr bwMode="auto">
            <a:xfrm>
              <a:off x="449" y="3164"/>
              <a:ext cx="30" cy="118"/>
            </a:xfrm>
            <a:custGeom>
              <a:avLst/>
              <a:gdLst>
                <a:gd name="T0" fmla="*/ 150 w 150"/>
                <a:gd name="T1" fmla="*/ 0 h 590"/>
                <a:gd name="T2" fmla="*/ 0 w 150"/>
                <a:gd name="T3" fmla="*/ 0 h 590"/>
                <a:gd name="T4" fmla="*/ 0 w 150"/>
                <a:gd name="T5" fmla="*/ 434 h 590"/>
                <a:gd name="T6" fmla="*/ 2 w 150"/>
                <a:gd name="T7" fmla="*/ 460 h 590"/>
                <a:gd name="T8" fmla="*/ 5 w 150"/>
                <a:gd name="T9" fmla="*/ 484 h 590"/>
                <a:gd name="T10" fmla="*/ 14 w 150"/>
                <a:gd name="T11" fmla="*/ 507 h 590"/>
                <a:gd name="T12" fmla="*/ 25 w 150"/>
                <a:gd name="T13" fmla="*/ 528 h 590"/>
                <a:gd name="T14" fmla="*/ 41 w 150"/>
                <a:gd name="T15" fmla="*/ 547 h 590"/>
                <a:gd name="T16" fmla="*/ 61 w 150"/>
                <a:gd name="T17" fmla="*/ 563 h 590"/>
                <a:gd name="T18" fmla="*/ 86 w 150"/>
                <a:gd name="T19" fmla="*/ 575 h 590"/>
                <a:gd name="T20" fmla="*/ 115 w 150"/>
                <a:gd name="T21" fmla="*/ 585 h 590"/>
                <a:gd name="T22" fmla="*/ 150 w 150"/>
                <a:gd name="T23" fmla="*/ 590 h 590"/>
                <a:gd name="T24" fmla="*/ 150 w 150"/>
                <a:gd name="T25" fmla="*/ 0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590">
                  <a:moveTo>
                    <a:pt x="150" y="0"/>
                  </a:moveTo>
                  <a:lnTo>
                    <a:pt x="0" y="0"/>
                  </a:lnTo>
                  <a:lnTo>
                    <a:pt x="0" y="434"/>
                  </a:lnTo>
                  <a:lnTo>
                    <a:pt x="2" y="460"/>
                  </a:lnTo>
                  <a:lnTo>
                    <a:pt x="5" y="484"/>
                  </a:lnTo>
                  <a:lnTo>
                    <a:pt x="14" y="507"/>
                  </a:lnTo>
                  <a:lnTo>
                    <a:pt x="25" y="528"/>
                  </a:lnTo>
                  <a:lnTo>
                    <a:pt x="41" y="547"/>
                  </a:lnTo>
                  <a:lnTo>
                    <a:pt x="61" y="563"/>
                  </a:lnTo>
                  <a:lnTo>
                    <a:pt x="86" y="575"/>
                  </a:lnTo>
                  <a:lnTo>
                    <a:pt x="115" y="585"/>
                  </a:lnTo>
                  <a:lnTo>
                    <a:pt x="150" y="590"/>
                  </a:lnTo>
                  <a:lnTo>
                    <a:pt x="1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 name="Rectangle 23"/>
            <p:cNvSpPr>
              <a:spLocks noChangeArrowheads="1"/>
            </p:cNvSpPr>
            <p:nvPr userDrawn="1"/>
          </p:nvSpPr>
          <p:spPr bwMode="auto">
            <a:xfrm>
              <a:off x="449" y="3120"/>
              <a:ext cx="30" cy="2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 name="Freeform 24"/>
            <p:cNvSpPr>
              <a:spLocks/>
            </p:cNvSpPr>
            <p:nvPr userDrawn="1"/>
          </p:nvSpPr>
          <p:spPr bwMode="auto">
            <a:xfrm>
              <a:off x="623" y="3133"/>
              <a:ext cx="52" cy="148"/>
            </a:xfrm>
            <a:custGeom>
              <a:avLst/>
              <a:gdLst>
                <a:gd name="T0" fmla="*/ 172 w 260"/>
                <a:gd name="T1" fmla="*/ 743 h 743"/>
                <a:gd name="T2" fmla="*/ 139 w 260"/>
                <a:gd name="T3" fmla="*/ 740 h 743"/>
                <a:gd name="T4" fmla="*/ 108 w 260"/>
                <a:gd name="T5" fmla="*/ 733 h 743"/>
                <a:gd name="T6" fmla="*/ 82 w 260"/>
                <a:gd name="T7" fmla="*/ 722 h 743"/>
                <a:gd name="T8" fmla="*/ 59 w 260"/>
                <a:gd name="T9" fmla="*/ 708 h 743"/>
                <a:gd name="T10" fmla="*/ 41 w 260"/>
                <a:gd name="T11" fmla="*/ 691 h 743"/>
                <a:gd name="T12" fmla="*/ 26 w 260"/>
                <a:gd name="T13" fmla="*/ 670 h 743"/>
                <a:gd name="T14" fmla="*/ 15 w 260"/>
                <a:gd name="T15" fmla="*/ 649 h 743"/>
                <a:gd name="T16" fmla="*/ 6 w 260"/>
                <a:gd name="T17" fmla="*/ 625 h 743"/>
                <a:gd name="T18" fmla="*/ 3 w 260"/>
                <a:gd name="T19" fmla="*/ 601 h 743"/>
                <a:gd name="T20" fmla="*/ 0 w 260"/>
                <a:gd name="T21" fmla="*/ 576 h 743"/>
                <a:gd name="T22" fmla="*/ 0 w 260"/>
                <a:gd name="T23" fmla="*/ 0 h 743"/>
                <a:gd name="T24" fmla="*/ 149 w 260"/>
                <a:gd name="T25" fmla="*/ 0 h 743"/>
                <a:gd name="T26" fmla="*/ 149 w 260"/>
                <a:gd name="T27" fmla="*/ 159 h 743"/>
                <a:gd name="T28" fmla="*/ 260 w 260"/>
                <a:gd name="T29" fmla="*/ 159 h 743"/>
                <a:gd name="T30" fmla="*/ 260 w 260"/>
                <a:gd name="T31" fmla="*/ 278 h 743"/>
                <a:gd name="T32" fmla="*/ 149 w 260"/>
                <a:gd name="T33" fmla="*/ 278 h 743"/>
                <a:gd name="T34" fmla="*/ 149 w 260"/>
                <a:gd name="T35" fmla="*/ 567 h 743"/>
                <a:gd name="T36" fmla="*/ 151 w 260"/>
                <a:gd name="T37" fmla="*/ 586 h 743"/>
                <a:gd name="T38" fmla="*/ 156 w 260"/>
                <a:gd name="T39" fmla="*/ 599 h 743"/>
                <a:gd name="T40" fmla="*/ 166 w 260"/>
                <a:gd name="T41" fmla="*/ 611 h 743"/>
                <a:gd name="T42" fmla="*/ 181 w 260"/>
                <a:gd name="T43" fmla="*/ 617 h 743"/>
                <a:gd name="T44" fmla="*/ 199 w 260"/>
                <a:gd name="T45" fmla="*/ 619 h 743"/>
                <a:gd name="T46" fmla="*/ 260 w 260"/>
                <a:gd name="T47" fmla="*/ 619 h 743"/>
                <a:gd name="T48" fmla="*/ 260 w 260"/>
                <a:gd name="T49" fmla="*/ 743 h 743"/>
                <a:gd name="T50" fmla="*/ 172 w 260"/>
                <a:gd name="T51" fmla="*/ 743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0" h="743">
                  <a:moveTo>
                    <a:pt x="172" y="743"/>
                  </a:moveTo>
                  <a:lnTo>
                    <a:pt x="139" y="740"/>
                  </a:lnTo>
                  <a:lnTo>
                    <a:pt x="108" y="733"/>
                  </a:lnTo>
                  <a:lnTo>
                    <a:pt x="82" y="722"/>
                  </a:lnTo>
                  <a:lnTo>
                    <a:pt x="59" y="708"/>
                  </a:lnTo>
                  <a:lnTo>
                    <a:pt x="41" y="691"/>
                  </a:lnTo>
                  <a:lnTo>
                    <a:pt x="26" y="670"/>
                  </a:lnTo>
                  <a:lnTo>
                    <a:pt x="15" y="649"/>
                  </a:lnTo>
                  <a:lnTo>
                    <a:pt x="6" y="625"/>
                  </a:lnTo>
                  <a:lnTo>
                    <a:pt x="3" y="601"/>
                  </a:lnTo>
                  <a:lnTo>
                    <a:pt x="0" y="576"/>
                  </a:lnTo>
                  <a:lnTo>
                    <a:pt x="0" y="0"/>
                  </a:lnTo>
                  <a:lnTo>
                    <a:pt x="149" y="0"/>
                  </a:lnTo>
                  <a:lnTo>
                    <a:pt x="149" y="159"/>
                  </a:lnTo>
                  <a:lnTo>
                    <a:pt x="260" y="159"/>
                  </a:lnTo>
                  <a:lnTo>
                    <a:pt x="260" y="278"/>
                  </a:lnTo>
                  <a:lnTo>
                    <a:pt x="149" y="278"/>
                  </a:lnTo>
                  <a:lnTo>
                    <a:pt x="149" y="567"/>
                  </a:lnTo>
                  <a:lnTo>
                    <a:pt x="151" y="586"/>
                  </a:lnTo>
                  <a:lnTo>
                    <a:pt x="156" y="599"/>
                  </a:lnTo>
                  <a:lnTo>
                    <a:pt x="166" y="611"/>
                  </a:lnTo>
                  <a:lnTo>
                    <a:pt x="181" y="617"/>
                  </a:lnTo>
                  <a:lnTo>
                    <a:pt x="199" y="619"/>
                  </a:lnTo>
                  <a:lnTo>
                    <a:pt x="260" y="619"/>
                  </a:lnTo>
                  <a:lnTo>
                    <a:pt x="260" y="743"/>
                  </a:lnTo>
                  <a:lnTo>
                    <a:pt x="172" y="7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25"/>
            <p:cNvSpPr>
              <a:spLocks noEditPoints="1"/>
            </p:cNvSpPr>
            <p:nvPr userDrawn="1"/>
          </p:nvSpPr>
          <p:spPr bwMode="auto">
            <a:xfrm>
              <a:off x="683" y="3162"/>
              <a:ext cx="104" cy="121"/>
            </a:xfrm>
            <a:custGeom>
              <a:avLst/>
              <a:gdLst>
                <a:gd name="T0" fmla="*/ 150 w 523"/>
                <a:gd name="T1" fmla="*/ 375 h 604"/>
                <a:gd name="T2" fmla="*/ 167 w 523"/>
                <a:gd name="T3" fmla="*/ 423 h 604"/>
                <a:gd name="T4" fmla="*/ 200 w 523"/>
                <a:gd name="T5" fmla="*/ 458 h 604"/>
                <a:gd name="T6" fmla="*/ 250 w 523"/>
                <a:gd name="T7" fmla="*/ 476 h 604"/>
                <a:gd name="T8" fmla="*/ 309 w 523"/>
                <a:gd name="T9" fmla="*/ 478 h 604"/>
                <a:gd name="T10" fmla="*/ 357 w 523"/>
                <a:gd name="T11" fmla="*/ 465 h 604"/>
                <a:gd name="T12" fmla="*/ 396 w 523"/>
                <a:gd name="T13" fmla="*/ 440 h 604"/>
                <a:gd name="T14" fmla="*/ 506 w 523"/>
                <a:gd name="T15" fmla="*/ 511 h 604"/>
                <a:gd name="T16" fmla="*/ 461 w 523"/>
                <a:gd name="T17" fmla="*/ 549 h 604"/>
                <a:gd name="T18" fmla="*/ 411 w 523"/>
                <a:gd name="T19" fmla="*/ 579 h 604"/>
                <a:gd name="T20" fmla="*/ 351 w 523"/>
                <a:gd name="T21" fmla="*/ 598 h 604"/>
                <a:gd name="T22" fmla="*/ 278 w 523"/>
                <a:gd name="T23" fmla="*/ 604 h 604"/>
                <a:gd name="T24" fmla="*/ 218 w 523"/>
                <a:gd name="T25" fmla="*/ 599 h 604"/>
                <a:gd name="T26" fmla="*/ 161 w 523"/>
                <a:gd name="T27" fmla="*/ 584 h 604"/>
                <a:gd name="T28" fmla="*/ 109 w 523"/>
                <a:gd name="T29" fmla="*/ 555 h 604"/>
                <a:gd name="T30" fmla="*/ 65 w 523"/>
                <a:gd name="T31" fmla="*/ 515 h 604"/>
                <a:gd name="T32" fmla="*/ 31 w 523"/>
                <a:gd name="T33" fmla="*/ 460 h 604"/>
                <a:gd name="T34" fmla="*/ 9 w 523"/>
                <a:gd name="T35" fmla="*/ 389 h 604"/>
                <a:gd name="T36" fmla="*/ 0 w 523"/>
                <a:gd name="T37" fmla="*/ 301 h 604"/>
                <a:gd name="T38" fmla="*/ 10 w 523"/>
                <a:gd name="T39" fmla="*/ 212 h 604"/>
                <a:gd name="T40" fmla="*/ 37 w 523"/>
                <a:gd name="T41" fmla="*/ 138 h 604"/>
                <a:gd name="T42" fmla="*/ 79 w 523"/>
                <a:gd name="T43" fmla="*/ 78 h 604"/>
                <a:gd name="T44" fmla="*/ 135 w 523"/>
                <a:gd name="T45" fmla="*/ 35 h 604"/>
                <a:gd name="T46" fmla="*/ 200 w 523"/>
                <a:gd name="T47" fmla="*/ 9 h 604"/>
                <a:gd name="T48" fmla="*/ 275 w 523"/>
                <a:gd name="T49" fmla="*/ 0 h 604"/>
                <a:gd name="T50" fmla="*/ 354 w 523"/>
                <a:gd name="T51" fmla="*/ 11 h 604"/>
                <a:gd name="T52" fmla="*/ 419 w 523"/>
                <a:gd name="T53" fmla="*/ 46 h 604"/>
                <a:gd name="T54" fmla="*/ 469 w 523"/>
                <a:gd name="T55" fmla="*/ 99 h 604"/>
                <a:gd name="T56" fmla="*/ 503 w 523"/>
                <a:gd name="T57" fmla="*/ 168 h 604"/>
                <a:gd name="T58" fmla="*/ 521 w 523"/>
                <a:gd name="T59" fmla="*/ 250 h 604"/>
                <a:gd name="T60" fmla="*/ 523 w 523"/>
                <a:gd name="T61" fmla="*/ 348 h 604"/>
                <a:gd name="T62" fmla="*/ 268 w 523"/>
                <a:gd name="T63" fmla="*/ 123 h 604"/>
                <a:gd name="T64" fmla="*/ 214 w 523"/>
                <a:gd name="T65" fmla="*/ 134 h 604"/>
                <a:gd name="T66" fmla="*/ 174 w 523"/>
                <a:gd name="T67" fmla="*/ 164 h 604"/>
                <a:gd name="T68" fmla="*/ 155 w 523"/>
                <a:gd name="T69" fmla="*/ 203 h 604"/>
                <a:gd name="T70" fmla="*/ 147 w 523"/>
                <a:gd name="T71" fmla="*/ 248 h 604"/>
                <a:gd name="T72" fmla="*/ 373 w 523"/>
                <a:gd name="T73" fmla="*/ 227 h 604"/>
                <a:gd name="T74" fmla="*/ 364 w 523"/>
                <a:gd name="T75" fmla="*/ 187 h 604"/>
                <a:gd name="T76" fmla="*/ 344 w 523"/>
                <a:gd name="T77" fmla="*/ 154 h 604"/>
                <a:gd name="T78" fmla="*/ 312 w 523"/>
                <a:gd name="T79" fmla="*/ 130 h 604"/>
                <a:gd name="T80" fmla="*/ 268 w 523"/>
                <a:gd name="T81" fmla="*/ 123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3" h="604">
                  <a:moveTo>
                    <a:pt x="147" y="348"/>
                  </a:moveTo>
                  <a:lnTo>
                    <a:pt x="150" y="375"/>
                  </a:lnTo>
                  <a:lnTo>
                    <a:pt x="157" y="401"/>
                  </a:lnTo>
                  <a:lnTo>
                    <a:pt x="167" y="423"/>
                  </a:lnTo>
                  <a:lnTo>
                    <a:pt x="182" y="442"/>
                  </a:lnTo>
                  <a:lnTo>
                    <a:pt x="200" y="458"/>
                  </a:lnTo>
                  <a:lnTo>
                    <a:pt x="223" y="469"/>
                  </a:lnTo>
                  <a:lnTo>
                    <a:pt x="250" y="476"/>
                  </a:lnTo>
                  <a:lnTo>
                    <a:pt x="279" y="479"/>
                  </a:lnTo>
                  <a:lnTo>
                    <a:pt x="309" y="478"/>
                  </a:lnTo>
                  <a:lnTo>
                    <a:pt x="335" y="473"/>
                  </a:lnTo>
                  <a:lnTo>
                    <a:pt x="357" y="465"/>
                  </a:lnTo>
                  <a:lnTo>
                    <a:pt x="377" y="455"/>
                  </a:lnTo>
                  <a:lnTo>
                    <a:pt x="396" y="440"/>
                  </a:lnTo>
                  <a:lnTo>
                    <a:pt x="414" y="423"/>
                  </a:lnTo>
                  <a:lnTo>
                    <a:pt x="506" y="511"/>
                  </a:lnTo>
                  <a:lnTo>
                    <a:pt x="484" y="532"/>
                  </a:lnTo>
                  <a:lnTo>
                    <a:pt x="461" y="549"/>
                  </a:lnTo>
                  <a:lnTo>
                    <a:pt x="437" y="565"/>
                  </a:lnTo>
                  <a:lnTo>
                    <a:pt x="411" y="579"/>
                  </a:lnTo>
                  <a:lnTo>
                    <a:pt x="382" y="590"/>
                  </a:lnTo>
                  <a:lnTo>
                    <a:pt x="351" y="598"/>
                  </a:lnTo>
                  <a:lnTo>
                    <a:pt x="317" y="602"/>
                  </a:lnTo>
                  <a:lnTo>
                    <a:pt x="278" y="604"/>
                  </a:lnTo>
                  <a:lnTo>
                    <a:pt x="247" y="602"/>
                  </a:lnTo>
                  <a:lnTo>
                    <a:pt x="218" y="599"/>
                  </a:lnTo>
                  <a:lnTo>
                    <a:pt x="189" y="593"/>
                  </a:lnTo>
                  <a:lnTo>
                    <a:pt x="161" y="584"/>
                  </a:lnTo>
                  <a:lnTo>
                    <a:pt x="135" y="572"/>
                  </a:lnTo>
                  <a:lnTo>
                    <a:pt x="109" y="555"/>
                  </a:lnTo>
                  <a:lnTo>
                    <a:pt x="87" y="537"/>
                  </a:lnTo>
                  <a:lnTo>
                    <a:pt x="65" y="515"/>
                  </a:lnTo>
                  <a:lnTo>
                    <a:pt x="47" y="489"/>
                  </a:lnTo>
                  <a:lnTo>
                    <a:pt x="31" y="460"/>
                  </a:lnTo>
                  <a:lnTo>
                    <a:pt x="19" y="427"/>
                  </a:lnTo>
                  <a:lnTo>
                    <a:pt x="9" y="389"/>
                  </a:lnTo>
                  <a:lnTo>
                    <a:pt x="2" y="348"/>
                  </a:lnTo>
                  <a:lnTo>
                    <a:pt x="0" y="301"/>
                  </a:lnTo>
                  <a:lnTo>
                    <a:pt x="2" y="255"/>
                  </a:lnTo>
                  <a:lnTo>
                    <a:pt x="10" y="212"/>
                  </a:lnTo>
                  <a:lnTo>
                    <a:pt x="21" y="173"/>
                  </a:lnTo>
                  <a:lnTo>
                    <a:pt x="37" y="138"/>
                  </a:lnTo>
                  <a:lnTo>
                    <a:pt x="57" y="107"/>
                  </a:lnTo>
                  <a:lnTo>
                    <a:pt x="79" y="78"/>
                  </a:lnTo>
                  <a:lnTo>
                    <a:pt x="105" y="55"/>
                  </a:lnTo>
                  <a:lnTo>
                    <a:pt x="135" y="35"/>
                  </a:lnTo>
                  <a:lnTo>
                    <a:pt x="166" y="20"/>
                  </a:lnTo>
                  <a:lnTo>
                    <a:pt x="200" y="9"/>
                  </a:lnTo>
                  <a:lnTo>
                    <a:pt x="236" y="3"/>
                  </a:lnTo>
                  <a:lnTo>
                    <a:pt x="275" y="0"/>
                  </a:lnTo>
                  <a:lnTo>
                    <a:pt x="315" y="3"/>
                  </a:lnTo>
                  <a:lnTo>
                    <a:pt x="354" y="11"/>
                  </a:lnTo>
                  <a:lnTo>
                    <a:pt x="388" y="26"/>
                  </a:lnTo>
                  <a:lnTo>
                    <a:pt x="419" y="46"/>
                  </a:lnTo>
                  <a:lnTo>
                    <a:pt x="446" y="71"/>
                  </a:lnTo>
                  <a:lnTo>
                    <a:pt x="469" y="99"/>
                  </a:lnTo>
                  <a:lnTo>
                    <a:pt x="488" y="133"/>
                  </a:lnTo>
                  <a:lnTo>
                    <a:pt x="503" y="168"/>
                  </a:lnTo>
                  <a:lnTo>
                    <a:pt x="514" y="208"/>
                  </a:lnTo>
                  <a:lnTo>
                    <a:pt x="521" y="250"/>
                  </a:lnTo>
                  <a:lnTo>
                    <a:pt x="523" y="295"/>
                  </a:lnTo>
                  <a:lnTo>
                    <a:pt x="523" y="348"/>
                  </a:lnTo>
                  <a:lnTo>
                    <a:pt x="147" y="348"/>
                  </a:lnTo>
                  <a:close/>
                  <a:moveTo>
                    <a:pt x="268" y="123"/>
                  </a:moveTo>
                  <a:lnTo>
                    <a:pt x="239" y="125"/>
                  </a:lnTo>
                  <a:lnTo>
                    <a:pt x="214" y="134"/>
                  </a:lnTo>
                  <a:lnTo>
                    <a:pt x="192" y="146"/>
                  </a:lnTo>
                  <a:lnTo>
                    <a:pt x="174" y="164"/>
                  </a:lnTo>
                  <a:lnTo>
                    <a:pt x="162" y="183"/>
                  </a:lnTo>
                  <a:lnTo>
                    <a:pt x="155" y="203"/>
                  </a:lnTo>
                  <a:lnTo>
                    <a:pt x="150" y="224"/>
                  </a:lnTo>
                  <a:lnTo>
                    <a:pt x="147" y="248"/>
                  </a:lnTo>
                  <a:lnTo>
                    <a:pt x="376" y="248"/>
                  </a:lnTo>
                  <a:lnTo>
                    <a:pt x="373" y="227"/>
                  </a:lnTo>
                  <a:lnTo>
                    <a:pt x="370" y="206"/>
                  </a:lnTo>
                  <a:lnTo>
                    <a:pt x="364" y="187"/>
                  </a:lnTo>
                  <a:lnTo>
                    <a:pt x="355" y="168"/>
                  </a:lnTo>
                  <a:lnTo>
                    <a:pt x="344" y="154"/>
                  </a:lnTo>
                  <a:lnTo>
                    <a:pt x="329" y="140"/>
                  </a:lnTo>
                  <a:lnTo>
                    <a:pt x="312" y="130"/>
                  </a:lnTo>
                  <a:lnTo>
                    <a:pt x="292" y="124"/>
                  </a:lnTo>
                  <a:lnTo>
                    <a:pt x="268" y="1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6"/>
            <p:cNvSpPr>
              <a:spLocks/>
            </p:cNvSpPr>
            <p:nvPr userDrawn="1"/>
          </p:nvSpPr>
          <p:spPr bwMode="auto">
            <a:xfrm>
              <a:off x="505" y="3164"/>
              <a:ext cx="96" cy="117"/>
            </a:xfrm>
            <a:custGeom>
              <a:avLst/>
              <a:gdLst>
                <a:gd name="T0" fmla="*/ 270 w 480"/>
                <a:gd name="T1" fmla="*/ 119 h 585"/>
                <a:gd name="T2" fmla="*/ 290 w 480"/>
                <a:gd name="T3" fmla="*/ 121 h 585"/>
                <a:gd name="T4" fmla="*/ 306 w 480"/>
                <a:gd name="T5" fmla="*/ 126 h 585"/>
                <a:gd name="T6" fmla="*/ 317 w 480"/>
                <a:gd name="T7" fmla="*/ 135 h 585"/>
                <a:gd name="T8" fmla="*/ 325 w 480"/>
                <a:gd name="T9" fmla="*/ 146 h 585"/>
                <a:gd name="T10" fmla="*/ 330 w 480"/>
                <a:gd name="T11" fmla="*/ 160 h 585"/>
                <a:gd name="T12" fmla="*/ 332 w 480"/>
                <a:gd name="T13" fmla="*/ 176 h 585"/>
                <a:gd name="T14" fmla="*/ 332 w 480"/>
                <a:gd name="T15" fmla="*/ 585 h 585"/>
                <a:gd name="T16" fmla="*/ 480 w 480"/>
                <a:gd name="T17" fmla="*/ 585 h 585"/>
                <a:gd name="T18" fmla="*/ 480 w 480"/>
                <a:gd name="T19" fmla="*/ 175 h 585"/>
                <a:gd name="T20" fmla="*/ 479 w 480"/>
                <a:gd name="T21" fmla="*/ 152 h 585"/>
                <a:gd name="T22" fmla="*/ 475 w 480"/>
                <a:gd name="T23" fmla="*/ 129 h 585"/>
                <a:gd name="T24" fmla="*/ 469 w 480"/>
                <a:gd name="T25" fmla="*/ 107 h 585"/>
                <a:gd name="T26" fmla="*/ 460 w 480"/>
                <a:gd name="T27" fmla="*/ 86 h 585"/>
                <a:gd name="T28" fmla="*/ 448 w 480"/>
                <a:gd name="T29" fmla="*/ 66 h 585"/>
                <a:gd name="T30" fmla="*/ 433 w 480"/>
                <a:gd name="T31" fmla="*/ 47 h 585"/>
                <a:gd name="T32" fmla="*/ 416 w 480"/>
                <a:gd name="T33" fmla="*/ 31 h 585"/>
                <a:gd name="T34" fmla="*/ 393 w 480"/>
                <a:gd name="T35" fmla="*/ 19 h 585"/>
                <a:gd name="T36" fmla="*/ 369 w 480"/>
                <a:gd name="T37" fmla="*/ 9 h 585"/>
                <a:gd name="T38" fmla="*/ 339 w 480"/>
                <a:gd name="T39" fmla="*/ 3 h 585"/>
                <a:gd name="T40" fmla="*/ 306 w 480"/>
                <a:gd name="T41" fmla="*/ 0 h 585"/>
                <a:gd name="T42" fmla="*/ 0 w 480"/>
                <a:gd name="T43" fmla="*/ 0 h 585"/>
                <a:gd name="T44" fmla="*/ 0 w 480"/>
                <a:gd name="T45" fmla="*/ 585 h 585"/>
                <a:gd name="T46" fmla="*/ 147 w 480"/>
                <a:gd name="T47" fmla="*/ 585 h 585"/>
                <a:gd name="T48" fmla="*/ 147 w 480"/>
                <a:gd name="T49" fmla="*/ 119 h 585"/>
                <a:gd name="T50" fmla="*/ 270 w 480"/>
                <a:gd name="T51" fmla="*/ 119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0" h="585">
                  <a:moveTo>
                    <a:pt x="270" y="119"/>
                  </a:moveTo>
                  <a:lnTo>
                    <a:pt x="290" y="121"/>
                  </a:lnTo>
                  <a:lnTo>
                    <a:pt x="306" y="126"/>
                  </a:lnTo>
                  <a:lnTo>
                    <a:pt x="317" y="135"/>
                  </a:lnTo>
                  <a:lnTo>
                    <a:pt x="325" y="146"/>
                  </a:lnTo>
                  <a:lnTo>
                    <a:pt x="330" y="160"/>
                  </a:lnTo>
                  <a:lnTo>
                    <a:pt x="332" y="176"/>
                  </a:lnTo>
                  <a:lnTo>
                    <a:pt x="332" y="585"/>
                  </a:lnTo>
                  <a:lnTo>
                    <a:pt x="480" y="585"/>
                  </a:lnTo>
                  <a:lnTo>
                    <a:pt x="480" y="175"/>
                  </a:lnTo>
                  <a:lnTo>
                    <a:pt x="479" y="152"/>
                  </a:lnTo>
                  <a:lnTo>
                    <a:pt x="475" y="129"/>
                  </a:lnTo>
                  <a:lnTo>
                    <a:pt x="469" y="107"/>
                  </a:lnTo>
                  <a:lnTo>
                    <a:pt x="460" y="86"/>
                  </a:lnTo>
                  <a:lnTo>
                    <a:pt x="448" y="66"/>
                  </a:lnTo>
                  <a:lnTo>
                    <a:pt x="433" y="47"/>
                  </a:lnTo>
                  <a:lnTo>
                    <a:pt x="416" y="31"/>
                  </a:lnTo>
                  <a:lnTo>
                    <a:pt x="393" y="19"/>
                  </a:lnTo>
                  <a:lnTo>
                    <a:pt x="369" y="9"/>
                  </a:lnTo>
                  <a:lnTo>
                    <a:pt x="339" y="3"/>
                  </a:lnTo>
                  <a:lnTo>
                    <a:pt x="306" y="0"/>
                  </a:lnTo>
                  <a:lnTo>
                    <a:pt x="0" y="0"/>
                  </a:lnTo>
                  <a:lnTo>
                    <a:pt x="0" y="585"/>
                  </a:lnTo>
                  <a:lnTo>
                    <a:pt x="147" y="585"/>
                  </a:lnTo>
                  <a:lnTo>
                    <a:pt x="147" y="119"/>
                  </a:lnTo>
                  <a:lnTo>
                    <a:pt x="270" y="11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7"/>
            <p:cNvSpPr>
              <a:spLocks noEditPoints="1"/>
            </p:cNvSpPr>
            <p:nvPr userDrawn="1"/>
          </p:nvSpPr>
          <p:spPr bwMode="auto">
            <a:xfrm>
              <a:off x="855" y="3116"/>
              <a:ext cx="23" cy="24"/>
            </a:xfrm>
            <a:custGeom>
              <a:avLst/>
              <a:gdLst>
                <a:gd name="T0" fmla="*/ 39 w 118"/>
                <a:gd name="T1" fmla="*/ 116 h 120"/>
                <a:gd name="T2" fmla="*/ 11 w 118"/>
                <a:gd name="T3" fmla="*/ 95 h 120"/>
                <a:gd name="T4" fmla="*/ 0 w 118"/>
                <a:gd name="T5" fmla="*/ 59 h 120"/>
                <a:gd name="T6" fmla="*/ 11 w 118"/>
                <a:gd name="T7" fmla="*/ 24 h 120"/>
                <a:gd name="T8" fmla="*/ 39 w 118"/>
                <a:gd name="T9" fmla="*/ 3 h 120"/>
                <a:gd name="T10" fmla="*/ 78 w 118"/>
                <a:gd name="T11" fmla="*/ 3 h 120"/>
                <a:gd name="T12" fmla="*/ 106 w 118"/>
                <a:gd name="T13" fmla="*/ 24 h 120"/>
                <a:gd name="T14" fmla="*/ 118 w 118"/>
                <a:gd name="T15" fmla="*/ 59 h 120"/>
                <a:gd name="T16" fmla="*/ 106 w 118"/>
                <a:gd name="T17" fmla="*/ 95 h 120"/>
                <a:gd name="T18" fmla="*/ 78 w 118"/>
                <a:gd name="T19" fmla="*/ 116 h 120"/>
                <a:gd name="T20" fmla="*/ 58 w 118"/>
                <a:gd name="T21" fmla="*/ 10 h 120"/>
                <a:gd name="T22" fmla="*/ 29 w 118"/>
                <a:gd name="T23" fmla="*/ 19 h 120"/>
                <a:gd name="T24" fmla="*/ 12 w 118"/>
                <a:gd name="T25" fmla="*/ 44 h 120"/>
                <a:gd name="T26" fmla="*/ 12 w 118"/>
                <a:gd name="T27" fmla="*/ 75 h 120"/>
                <a:gd name="T28" fmla="*/ 29 w 118"/>
                <a:gd name="T29" fmla="*/ 100 h 120"/>
                <a:gd name="T30" fmla="*/ 58 w 118"/>
                <a:gd name="T31" fmla="*/ 108 h 120"/>
                <a:gd name="T32" fmla="*/ 88 w 118"/>
                <a:gd name="T33" fmla="*/ 100 h 120"/>
                <a:gd name="T34" fmla="*/ 106 w 118"/>
                <a:gd name="T35" fmla="*/ 75 h 120"/>
                <a:gd name="T36" fmla="*/ 106 w 118"/>
                <a:gd name="T37" fmla="*/ 44 h 120"/>
                <a:gd name="T38" fmla="*/ 88 w 118"/>
                <a:gd name="T39" fmla="*/ 19 h 120"/>
                <a:gd name="T40" fmla="*/ 58 w 118"/>
                <a:gd name="T41" fmla="*/ 10 h 120"/>
                <a:gd name="T42" fmla="*/ 74 w 118"/>
                <a:gd name="T43" fmla="*/ 95 h 120"/>
                <a:gd name="T44" fmla="*/ 71 w 118"/>
                <a:gd name="T45" fmla="*/ 94 h 120"/>
                <a:gd name="T46" fmla="*/ 55 w 118"/>
                <a:gd name="T47" fmla="*/ 68 h 120"/>
                <a:gd name="T48" fmla="*/ 48 w 118"/>
                <a:gd name="T49" fmla="*/ 66 h 120"/>
                <a:gd name="T50" fmla="*/ 47 w 118"/>
                <a:gd name="T51" fmla="*/ 94 h 120"/>
                <a:gd name="T52" fmla="*/ 45 w 118"/>
                <a:gd name="T53" fmla="*/ 95 h 120"/>
                <a:gd name="T54" fmla="*/ 33 w 118"/>
                <a:gd name="T55" fmla="*/ 95 h 120"/>
                <a:gd name="T56" fmla="*/ 32 w 118"/>
                <a:gd name="T57" fmla="*/ 92 h 120"/>
                <a:gd name="T58" fmla="*/ 33 w 118"/>
                <a:gd name="T59" fmla="*/ 26 h 120"/>
                <a:gd name="T60" fmla="*/ 37 w 118"/>
                <a:gd name="T61" fmla="*/ 23 h 120"/>
                <a:gd name="T62" fmla="*/ 45 w 118"/>
                <a:gd name="T63" fmla="*/ 22 h 120"/>
                <a:gd name="T64" fmla="*/ 55 w 118"/>
                <a:gd name="T65" fmla="*/ 22 h 120"/>
                <a:gd name="T66" fmla="*/ 76 w 118"/>
                <a:gd name="T67" fmla="*/ 27 h 120"/>
                <a:gd name="T68" fmla="*/ 85 w 118"/>
                <a:gd name="T69" fmla="*/ 44 h 120"/>
                <a:gd name="T70" fmla="*/ 84 w 118"/>
                <a:gd name="T71" fmla="*/ 52 h 120"/>
                <a:gd name="T72" fmla="*/ 79 w 118"/>
                <a:gd name="T73" fmla="*/ 60 h 120"/>
                <a:gd name="T74" fmla="*/ 71 w 118"/>
                <a:gd name="T75" fmla="*/ 64 h 120"/>
                <a:gd name="T76" fmla="*/ 88 w 118"/>
                <a:gd name="T77" fmla="*/ 92 h 120"/>
                <a:gd name="T78" fmla="*/ 88 w 118"/>
                <a:gd name="T79" fmla="*/ 94 h 120"/>
                <a:gd name="T80" fmla="*/ 85 w 118"/>
                <a:gd name="T81" fmla="*/ 95 h 120"/>
                <a:gd name="T82" fmla="*/ 70 w 118"/>
                <a:gd name="T83" fmla="*/ 40 h 120"/>
                <a:gd name="T84" fmla="*/ 65 w 118"/>
                <a:gd name="T85" fmla="*/ 37 h 120"/>
                <a:gd name="T86" fmla="*/ 57 w 118"/>
                <a:gd name="T87" fmla="*/ 34 h 120"/>
                <a:gd name="T88" fmla="*/ 47 w 118"/>
                <a:gd name="T89" fmla="*/ 55 h 120"/>
                <a:gd name="T90" fmla="*/ 52 w 118"/>
                <a:gd name="T91" fmla="*/ 55 h 120"/>
                <a:gd name="T92" fmla="*/ 57 w 118"/>
                <a:gd name="T93" fmla="*/ 55 h 120"/>
                <a:gd name="T94" fmla="*/ 65 w 118"/>
                <a:gd name="T95" fmla="*/ 54 h 120"/>
                <a:gd name="T96" fmla="*/ 70 w 118"/>
                <a:gd name="T97" fmla="*/ 49 h 120"/>
                <a:gd name="T98" fmla="*/ 70 w 118"/>
                <a:gd name="T99" fmla="*/ 4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8" h="120">
                  <a:moveTo>
                    <a:pt x="58" y="120"/>
                  </a:moveTo>
                  <a:lnTo>
                    <a:pt x="39" y="116"/>
                  </a:lnTo>
                  <a:lnTo>
                    <a:pt x="23" y="107"/>
                  </a:lnTo>
                  <a:lnTo>
                    <a:pt x="11" y="95"/>
                  </a:lnTo>
                  <a:lnTo>
                    <a:pt x="2" y="79"/>
                  </a:lnTo>
                  <a:lnTo>
                    <a:pt x="0" y="59"/>
                  </a:lnTo>
                  <a:lnTo>
                    <a:pt x="2" y="40"/>
                  </a:lnTo>
                  <a:lnTo>
                    <a:pt x="11" y="24"/>
                  </a:lnTo>
                  <a:lnTo>
                    <a:pt x="23" y="12"/>
                  </a:lnTo>
                  <a:lnTo>
                    <a:pt x="39" y="3"/>
                  </a:lnTo>
                  <a:lnTo>
                    <a:pt x="58" y="0"/>
                  </a:lnTo>
                  <a:lnTo>
                    <a:pt x="78" y="3"/>
                  </a:lnTo>
                  <a:lnTo>
                    <a:pt x="94" y="12"/>
                  </a:lnTo>
                  <a:lnTo>
                    <a:pt x="106" y="24"/>
                  </a:lnTo>
                  <a:lnTo>
                    <a:pt x="115" y="40"/>
                  </a:lnTo>
                  <a:lnTo>
                    <a:pt x="118" y="59"/>
                  </a:lnTo>
                  <a:lnTo>
                    <a:pt x="115" y="79"/>
                  </a:lnTo>
                  <a:lnTo>
                    <a:pt x="106" y="95"/>
                  </a:lnTo>
                  <a:lnTo>
                    <a:pt x="94" y="107"/>
                  </a:lnTo>
                  <a:lnTo>
                    <a:pt x="78" y="116"/>
                  </a:lnTo>
                  <a:lnTo>
                    <a:pt x="58" y="120"/>
                  </a:lnTo>
                  <a:close/>
                  <a:moveTo>
                    <a:pt x="58" y="10"/>
                  </a:moveTo>
                  <a:lnTo>
                    <a:pt x="43" y="13"/>
                  </a:lnTo>
                  <a:lnTo>
                    <a:pt x="29" y="19"/>
                  </a:lnTo>
                  <a:lnTo>
                    <a:pt x="20" y="31"/>
                  </a:lnTo>
                  <a:lnTo>
                    <a:pt x="12" y="44"/>
                  </a:lnTo>
                  <a:lnTo>
                    <a:pt x="10" y="59"/>
                  </a:lnTo>
                  <a:lnTo>
                    <a:pt x="12" y="75"/>
                  </a:lnTo>
                  <a:lnTo>
                    <a:pt x="20" y="89"/>
                  </a:lnTo>
                  <a:lnTo>
                    <a:pt x="29" y="100"/>
                  </a:lnTo>
                  <a:lnTo>
                    <a:pt x="43" y="106"/>
                  </a:lnTo>
                  <a:lnTo>
                    <a:pt x="58" y="108"/>
                  </a:lnTo>
                  <a:lnTo>
                    <a:pt x="74" y="106"/>
                  </a:lnTo>
                  <a:lnTo>
                    <a:pt x="88" y="100"/>
                  </a:lnTo>
                  <a:lnTo>
                    <a:pt x="99" y="89"/>
                  </a:lnTo>
                  <a:lnTo>
                    <a:pt x="106" y="75"/>
                  </a:lnTo>
                  <a:lnTo>
                    <a:pt x="109" y="59"/>
                  </a:lnTo>
                  <a:lnTo>
                    <a:pt x="106" y="44"/>
                  </a:lnTo>
                  <a:lnTo>
                    <a:pt x="99" y="31"/>
                  </a:lnTo>
                  <a:lnTo>
                    <a:pt x="88" y="19"/>
                  </a:lnTo>
                  <a:lnTo>
                    <a:pt x="74" y="13"/>
                  </a:lnTo>
                  <a:lnTo>
                    <a:pt x="58" y="10"/>
                  </a:lnTo>
                  <a:close/>
                  <a:moveTo>
                    <a:pt x="85" y="95"/>
                  </a:moveTo>
                  <a:lnTo>
                    <a:pt x="74" y="95"/>
                  </a:lnTo>
                  <a:lnTo>
                    <a:pt x="73" y="95"/>
                  </a:lnTo>
                  <a:lnTo>
                    <a:pt x="71" y="94"/>
                  </a:lnTo>
                  <a:lnTo>
                    <a:pt x="57" y="68"/>
                  </a:lnTo>
                  <a:lnTo>
                    <a:pt x="55" y="68"/>
                  </a:lnTo>
                  <a:lnTo>
                    <a:pt x="54" y="66"/>
                  </a:lnTo>
                  <a:lnTo>
                    <a:pt x="48" y="66"/>
                  </a:lnTo>
                  <a:lnTo>
                    <a:pt x="48" y="92"/>
                  </a:lnTo>
                  <a:lnTo>
                    <a:pt x="47" y="94"/>
                  </a:lnTo>
                  <a:lnTo>
                    <a:pt x="47" y="95"/>
                  </a:lnTo>
                  <a:lnTo>
                    <a:pt x="45" y="95"/>
                  </a:lnTo>
                  <a:lnTo>
                    <a:pt x="34" y="95"/>
                  </a:lnTo>
                  <a:lnTo>
                    <a:pt x="33" y="95"/>
                  </a:lnTo>
                  <a:lnTo>
                    <a:pt x="33" y="94"/>
                  </a:lnTo>
                  <a:lnTo>
                    <a:pt x="32" y="92"/>
                  </a:lnTo>
                  <a:lnTo>
                    <a:pt x="32" y="28"/>
                  </a:lnTo>
                  <a:lnTo>
                    <a:pt x="33" y="26"/>
                  </a:lnTo>
                  <a:lnTo>
                    <a:pt x="34" y="23"/>
                  </a:lnTo>
                  <a:lnTo>
                    <a:pt x="37" y="23"/>
                  </a:lnTo>
                  <a:lnTo>
                    <a:pt x="41" y="22"/>
                  </a:lnTo>
                  <a:lnTo>
                    <a:pt x="45" y="22"/>
                  </a:lnTo>
                  <a:lnTo>
                    <a:pt x="50" y="22"/>
                  </a:lnTo>
                  <a:lnTo>
                    <a:pt x="55" y="22"/>
                  </a:lnTo>
                  <a:lnTo>
                    <a:pt x="68" y="23"/>
                  </a:lnTo>
                  <a:lnTo>
                    <a:pt x="76" y="27"/>
                  </a:lnTo>
                  <a:lnTo>
                    <a:pt x="83" y="33"/>
                  </a:lnTo>
                  <a:lnTo>
                    <a:pt x="85" y="44"/>
                  </a:lnTo>
                  <a:lnTo>
                    <a:pt x="85" y="45"/>
                  </a:lnTo>
                  <a:lnTo>
                    <a:pt x="84" y="52"/>
                  </a:lnTo>
                  <a:lnTo>
                    <a:pt x="83" y="56"/>
                  </a:lnTo>
                  <a:lnTo>
                    <a:pt x="79" y="60"/>
                  </a:lnTo>
                  <a:lnTo>
                    <a:pt x="75" y="63"/>
                  </a:lnTo>
                  <a:lnTo>
                    <a:pt x="71" y="64"/>
                  </a:lnTo>
                  <a:lnTo>
                    <a:pt x="86" y="91"/>
                  </a:lnTo>
                  <a:lnTo>
                    <a:pt x="88" y="92"/>
                  </a:lnTo>
                  <a:lnTo>
                    <a:pt x="88" y="92"/>
                  </a:lnTo>
                  <a:lnTo>
                    <a:pt x="88" y="94"/>
                  </a:lnTo>
                  <a:lnTo>
                    <a:pt x="86" y="95"/>
                  </a:lnTo>
                  <a:lnTo>
                    <a:pt x="85" y="95"/>
                  </a:lnTo>
                  <a:close/>
                  <a:moveTo>
                    <a:pt x="70" y="44"/>
                  </a:moveTo>
                  <a:lnTo>
                    <a:pt x="70" y="40"/>
                  </a:lnTo>
                  <a:lnTo>
                    <a:pt x="68" y="38"/>
                  </a:lnTo>
                  <a:lnTo>
                    <a:pt x="65" y="37"/>
                  </a:lnTo>
                  <a:lnTo>
                    <a:pt x="62" y="35"/>
                  </a:lnTo>
                  <a:lnTo>
                    <a:pt x="57" y="34"/>
                  </a:lnTo>
                  <a:lnTo>
                    <a:pt x="47" y="34"/>
                  </a:lnTo>
                  <a:lnTo>
                    <a:pt x="47" y="55"/>
                  </a:lnTo>
                  <a:lnTo>
                    <a:pt x="49" y="55"/>
                  </a:lnTo>
                  <a:lnTo>
                    <a:pt x="52" y="55"/>
                  </a:lnTo>
                  <a:lnTo>
                    <a:pt x="54" y="55"/>
                  </a:lnTo>
                  <a:lnTo>
                    <a:pt x="57" y="55"/>
                  </a:lnTo>
                  <a:lnTo>
                    <a:pt x="62" y="55"/>
                  </a:lnTo>
                  <a:lnTo>
                    <a:pt x="65" y="54"/>
                  </a:lnTo>
                  <a:lnTo>
                    <a:pt x="68" y="52"/>
                  </a:lnTo>
                  <a:lnTo>
                    <a:pt x="70" y="49"/>
                  </a:lnTo>
                  <a:lnTo>
                    <a:pt x="70" y="45"/>
                  </a:lnTo>
                  <a:lnTo>
                    <a:pt x="70" y="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Tree>
    <p:extLst>
      <p:ext uri="{BB962C8B-B14F-4D97-AF65-F5344CB8AC3E}">
        <p14:creationId xmlns:p14="http://schemas.microsoft.com/office/powerpoint/2010/main" val="1327629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ln/>
        </p:spPr>
        <p:txBody>
          <a:bodyPr/>
          <a:lstStyle>
            <a:lvl1pPr>
              <a:defRPr/>
            </a:lvl1pPr>
          </a:lstStyle>
          <a:p>
            <a:pPr algn="ctr" rtl="0" eaLnBrk="0" fontAlgn="base" hangingPunct="0">
              <a:spcBef>
                <a:spcPct val="0"/>
              </a:spcBef>
              <a:spcAft>
                <a:spcPct val="0"/>
              </a:spcAft>
              <a:defRPr/>
            </a:pPr>
            <a:fld id="{1CCD25A1-062A-4BD3-A9BC-541D3AEE91A1}" type="slidenum">
              <a:rPr lang="en-US" sz="800" b="1" kern="1200">
                <a:solidFill>
                  <a:srgbClr val="FFFFFF"/>
                </a:solidFill>
                <a:latin typeface="Verdana" pitchFamily="34" charset="0"/>
                <a:ea typeface="+mn-ea"/>
                <a:cs typeface="+mn-cs"/>
              </a:rPr>
              <a:pPr algn="ctr" rtl="0" eaLnBrk="0" fontAlgn="base" hangingPunct="0">
                <a:spcBef>
                  <a:spcPct val="0"/>
                </a:spcBef>
                <a:spcAft>
                  <a:spcPct val="0"/>
                </a:spcAft>
                <a:defRPr/>
              </a:pPr>
              <a:t>‹#›</a:t>
            </a:fld>
            <a:endParaRPr lang="en-US" sz="800" b="1" kern="1200" dirty="0">
              <a:solidFill>
                <a:srgbClr val="FFFFFF"/>
              </a:solidFill>
              <a:latin typeface="Verdana" pitchFamily="34" charset="0"/>
              <a:ea typeface="+mn-ea"/>
              <a:cs typeface="+mn-cs"/>
            </a:endParaRPr>
          </a:p>
        </p:txBody>
      </p:sp>
    </p:spTree>
    <p:extLst>
      <p:ext uri="{BB962C8B-B14F-4D97-AF65-F5344CB8AC3E}">
        <p14:creationId xmlns:p14="http://schemas.microsoft.com/office/powerpoint/2010/main" val="2358133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7"/>
          <p:cNvSpPr>
            <a:spLocks noGrp="1"/>
          </p:cNvSpPr>
          <p:nvPr>
            <p:ph type="ftr" sz="quarter" idx="10"/>
          </p:nvPr>
        </p:nvSpPr>
        <p:spPr>
          <a:xfrm>
            <a:off x="990600" y="6356350"/>
            <a:ext cx="6934200" cy="365125"/>
          </a:xfrm>
          <a:prstGeom prst="rect">
            <a:avLst/>
          </a:prstGeom>
        </p:spPr>
        <p:txBody>
          <a:bodyPr/>
          <a:lstStyle>
            <a:lvl1pPr>
              <a:defRPr/>
            </a:lvl1pPr>
          </a:lstStyle>
          <a:p>
            <a:pPr>
              <a:defRPr/>
            </a:pPr>
            <a:endParaRPr lang="en-US" dirty="0">
              <a:solidFill>
                <a:srgbClr val="484A4C"/>
              </a:solidFill>
            </a:endParaRPr>
          </a:p>
        </p:txBody>
      </p:sp>
      <p:sp>
        <p:nvSpPr>
          <p:cNvPr id="4" name="Slide Number Placeholder 8"/>
          <p:cNvSpPr>
            <a:spLocks noGrp="1"/>
          </p:cNvSpPr>
          <p:nvPr>
            <p:ph type="sldNum" sz="quarter" idx="11"/>
          </p:nvPr>
        </p:nvSpPr>
        <p:spPr/>
        <p:txBody>
          <a:bodyPr/>
          <a:lstStyle>
            <a:lvl1pPr>
              <a:defRPr/>
            </a:lvl1pPr>
          </a:lstStyle>
          <a:p>
            <a:pPr>
              <a:defRPr/>
            </a:pPr>
            <a:fld id="{42BADAF2-2A90-48DA-8354-CE61EF0775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51899479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5" name="Slide Number Placeholder 4"/>
          <p:cNvSpPr>
            <a:spLocks noGrp="1"/>
          </p:cNvSpPr>
          <p:nvPr>
            <p:ph type="sldNum" sz="quarter" idx="12"/>
          </p:nvPr>
        </p:nvSpPr>
        <p:spPr/>
        <p:txBody>
          <a:bodyPr/>
          <a:lstStyle/>
          <a:p>
            <a:fld id="{FD44707B-D922-47D5-BD24-D96E91B70543}" type="slidenum">
              <a:rPr lang="en-US" smtClean="0">
                <a:solidFill>
                  <a:srgbClr val="FFFFFF"/>
                </a:solidFill>
              </a:rPr>
              <a:pPr/>
              <a:t>‹#›</a:t>
            </a:fld>
            <a:endParaRPr lang="en-US" dirty="0">
              <a:solidFill>
                <a:srgbClr val="FFFFFF"/>
              </a:solidFill>
            </a:endParaRPr>
          </a:p>
        </p:txBody>
      </p:sp>
      <p:sp>
        <p:nvSpPr>
          <p:cNvPr id="7" name="Text Placeholder 7"/>
          <p:cNvSpPr>
            <a:spLocks noGrp="1"/>
          </p:cNvSpPr>
          <p:nvPr>
            <p:ph type="body" sz="quarter" idx="13" hasCustomPrompt="1"/>
          </p:nvPr>
        </p:nvSpPr>
        <p:spPr>
          <a:xfrm>
            <a:off x="353962" y="6353174"/>
            <a:ext cx="8008988" cy="295275"/>
          </a:xfrm>
        </p:spPr>
        <p:txBody>
          <a:bodyPr wrap="square" anchor="t" anchorCtr="0">
            <a:normAutofit/>
          </a:bodyPr>
          <a:lstStyle>
            <a:lvl1pPr marL="0" indent="0">
              <a:lnSpc>
                <a:spcPct val="80000"/>
              </a:lnSpc>
              <a:spcBef>
                <a:spcPts val="200"/>
              </a:spcBef>
              <a:buFont typeface="Arial" pitchFamily="34" charset="0"/>
              <a:buNone/>
              <a:defRPr sz="900">
                <a:solidFill>
                  <a:srgbClr val="FFFFFF"/>
                </a:solidFill>
                <a:latin typeface="+mn-lt"/>
              </a:defRPr>
            </a:lvl1pPr>
            <a:lvl2pPr marL="171450" indent="-114300">
              <a:defRPr sz="900"/>
            </a:lvl2pPr>
            <a:lvl3pPr marL="342900" indent="-114300">
              <a:defRPr sz="900"/>
            </a:lvl3pPr>
            <a:lvl4pPr marL="514350" indent="-114300">
              <a:defRPr sz="900"/>
            </a:lvl4pPr>
            <a:lvl5pPr marL="685800" indent="-114300">
              <a:defRPr sz="900"/>
            </a:lvl5pPr>
          </a:lstStyle>
          <a:p>
            <a:pPr lvl="0"/>
            <a:r>
              <a:rPr lang="en-US" dirty="0" smtClean="0"/>
              <a:t>Click to edit footnote</a:t>
            </a:r>
            <a:endParaRPr lang="en-US" dirty="0"/>
          </a:p>
        </p:txBody>
      </p:sp>
    </p:spTree>
    <p:extLst>
      <p:ext uri="{BB962C8B-B14F-4D97-AF65-F5344CB8AC3E}">
        <p14:creationId xmlns:p14="http://schemas.microsoft.com/office/powerpoint/2010/main" val="1981795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tx1"/>
        </a:solidFill>
        <a:effectLst/>
      </p:bgPr>
    </p:bg>
    <p:spTree>
      <p:nvGrpSpPr>
        <p:cNvPr id="1" name=""/>
        <p:cNvGrpSpPr/>
        <p:nvPr/>
      </p:nvGrpSpPr>
      <p:grpSpPr>
        <a:xfrm>
          <a:off x="0" y="0"/>
          <a:ext cx="0" cy="0"/>
          <a:chOff x="0" y="0"/>
          <a:chExt cx="0" cy="0"/>
        </a:xfrm>
      </p:grpSpPr>
      <p:pic>
        <p:nvPicPr>
          <p:cNvPr id="43" name="Picture 8" descr="PPTCovers-01.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663700"/>
            <a:ext cx="8269288"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304800" y="2057400"/>
            <a:ext cx="7834066" cy="1963994"/>
          </a:xfrm>
        </p:spPr>
        <p:txBody>
          <a:bodyPr anchor="t" anchorCtr="0">
            <a:normAutofit/>
          </a:bodyPr>
          <a:lstStyle>
            <a:lvl1pPr algn="l">
              <a:defRPr sz="2400" b="0">
                <a:solidFill>
                  <a:schemeClr val="tx1"/>
                </a:solidFill>
              </a:defRPr>
            </a:lvl1pPr>
          </a:lstStyle>
          <a:p>
            <a:r>
              <a:rPr lang="en-US" dirty="0" smtClean="0"/>
              <a:t>Click to edit title</a:t>
            </a:r>
            <a:endParaRPr lang="en-US" dirty="0"/>
          </a:p>
        </p:txBody>
      </p:sp>
      <p:sp>
        <p:nvSpPr>
          <p:cNvPr id="7" name="Text Placeholder 8"/>
          <p:cNvSpPr>
            <a:spLocks noGrp="1"/>
          </p:cNvSpPr>
          <p:nvPr>
            <p:ph type="body" sz="quarter" idx="13" hasCustomPrompt="1"/>
          </p:nvPr>
        </p:nvSpPr>
        <p:spPr>
          <a:xfrm>
            <a:off x="2362200" y="4419600"/>
            <a:ext cx="4701202" cy="996950"/>
          </a:xfrm>
        </p:spPr>
        <p:txBody>
          <a:bodyPr>
            <a:normAutofit/>
          </a:bodyPr>
          <a:lstStyle>
            <a:lvl1pPr marL="0" indent="0" algn="l">
              <a:buNone/>
              <a:defRPr sz="1800" b="0">
                <a:solidFill>
                  <a:schemeClr val="tx1"/>
                </a:solidFill>
              </a:defRPr>
            </a:lvl1pPr>
            <a:lvl2pPr marL="0" indent="0" algn="l">
              <a:buNone/>
              <a:defRPr sz="1800">
                <a:solidFill>
                  <a:schemeClr val="tx1"/>
                </a:solidFill>
              </a:defRPr>
            </a:lvl2pPr>
            <a:lvl3pPr marL="0" indent="0" algn="l">
              <a:buNone/>
              <a:defRPr sz="1600">
                <a:solidFill>
                  <a:schemeClr val="tx1"/>
                </a:solidFill>
              </a:defRPr>
            </a:lvl3pPr>
            <a:lvl4pPr marL="0" indent="0" algn="l">
              <a:buNone/>
              <a:defRPr sz="1400">
                <a:solidFill>
                  <a:schemeClr val="tx1"/>
                </a:solidFill>
              </a:defRPr>
            </a:lvl4pPr>
            <a:lvl5pPr marL="0" indent="0" algn="l">
              <a:buNone/>
              <a:defRPr sz="1400">
                <a:solidFill>
                  <a:schemeClr val="tx1"/>
                </a:solidFill>
              </a:defRPr>
            </a:lvl5pPr>
          </a:lstStyle>
          <a:p>
            <a:pPr lvl="0"/>
            <a:r>
              <a:rPr lang="en-US" dirty="0" smtClean="0"/>
              <a:t>Click to edit subtitle</a:t>
            </a:r>
            <a:endParaRPr lang="en-US" dirty="0"/>
          </a:p>
        </p:txBody>
      </p:sp>
      <p:grpSp>
        <p:nvGrpSpPr>
          <p:cNvPr id="3" name="Group 6"/>
          <p:cNvGrpSpPr>
            <a:grpSpLocks noChangeAspect="1"/>
          </p:cNvGrpSpPr>
          <p:nvPr/>
        </p:nvGrpSpPr>
        <p:grpSpPr bwMode="auto">
          <a:xfrm>
            <a:off x="7467600" y="134495"/>
            <a:ext cx="1551709" cy="1171388"/>
            <a:chOff x="248" y="2908"/>
            <a:chExt cx="816" cy="616"/>
          </a:xfrm>
          <a:solidFill>
            <a:srgbClr val="0071C5"/>
          </a:solidFill>
        </p:grpSpPr>
        <p:sp>
          <p:nvSpPr>
            <p:cNvPr id="34" name="AutoShape 5"/>
            <p:cNvSpPr>
              <a:spLocks noChangeAspect="1" noChangeArrowheads="1" noTextEdit="1"/>
            </p:cNvSpPr>
            <p:nvPr userDrawn="1"/>
          </p:nvSpPr>
          <p:spPr bwMode="auto">
            <a:xfrm>
              <a:off x="248" y="2908"/>
              <a:ext cx="816" cy="6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 name="Freeform 34"/>
            <p:cNvSpPr>
              <a:spLocks noEditPoints="1"/>
            </p:cNvSpPr>
            <p:nvPr userDrawn="1"/>
          </p:nvSpPr>
          <p:spPr bwMode="auto">
            <a:xfrm>
              <a:off x="365" y="3027"/>
              <a:ext cx="576" cy="380"/>
            </a:xfrm>
            <a:custGeom>
              <a:avLst/>
              <a:gdLst>
                <a:gd name="T0" fmla="*/ 1225 w 2881"/>
                <a:gd name="T1" fmla="*/ 1703 h 1899"/>
                <a:gd name="T2" fmla="*/ 1013 w 2881"/>
                <a:gd name="T3" fmla="*/ 1706 h 1899"/>
                <a:gd name="T4" fmla="*/ 810 w 2881"/>
                <a:gd name="T5" fmla="*/ 1691 h 1899"/>
                <a:gd name="T6" fmla="*/ 621 w 2881"/>
                <a:gd name="T7" fmla="*/ 1658 h 1899"/>
                <a:gd name="T8" fmla="*/ 453 w 2881"/>
                <a:gd name="T9" fmla="*/ 1601 h 1899"/>
                <a:gd name="T10" fmla="*/ 312 w 2881"/>
                <a:gd name="T11" fmla="*/ 1521 h 1899"/>
                <a:gd name="T12" fmla="*/ 203 w 2881"/>
                <a:gd name="T13" fmla="*/ 1411 h 1899"/>
                <a:gd name="T14" fmla="*/ 135 w 2881"/>
                <a:gd name="T15" fmla="*/ 1271 h 1899"/>
                <a:gd name="T16" fmla="*/ 114 w 2881"/>
                <a:gd name="T17" fmla="*/ 1086 h 1899"/>
                <a:gd name="T18" fmla="*/ 152 w 2881"/>
                <a:gd name="T19" fmla="*/ 891 h 1899"/>
                <a:gd name="T20" fmla="*/ 239 w 2881"/>
                <a:gd name="T21" fmla="*/ 718 h 1899"/>
                <a:gd name="T22" fmla="*/ 314 w 2881"/>
                <a:gd name="T23" fmla="*/ 544 h 1899"/>
                <a:gd name="T24" fmla="*/ 167 w 2881"/>
                <a:gd name="T25" fmla="*/ 699 h 1899"/>
                <a:gd name="T26" fmla="*/ 62 w 2881"/>
                <a:gd name="T27" fmla="*/ 869 h 1899"/>
                <a:gd name="T28" fmla="*/ 6 w 2881"/>
                <a:gd name="T29" fmla="*/ 1057 h 1899"/>
                <a:gd name="T30" fmla="*/ 6 w 2881"/>
                <a:gd name="T31" fmla="*/ 1260 h 1899"/>
                <a:gd name="T32" fmla="*/ 63 w 2881"/>
                <a:gd name="T33" fmla="*/ 1453 h 1899"/>
                <a:gd name="T34" fmla="*/ 178 w 2881"/>
                <a:gd name="T35" fmla="*/ 1610 h 1899"/>
                <a:gd name="T36" fmla="*/ 350 w 2881"/>
                <a:gd name="T37" fmla="*/ 1736 h 1899"/>
                <a:gd name="T38" fmla="*/ 574 w 2881"/>
                <a:gd name="T39" fmla="*/ 1829 h 1899"/>
                <a:gd name="T40" fmla="*/ 846 w 2881"/>
                <a:gd name="T41" fmla="*/ 1884 h 1899"/>
                <a:gd name="T42" fmla="*/ 1165 w 2881"/>
                <a:gd name="T43" fmla="*/ 1899 h 1899"/>
                <a:gd name="T44" fmla="*/ 1488 w 2881"/>
                <a:gd name="T45" fmla="*/ 1874 h 1899"/>
                <a:gd name="T46" fmla="*/ 1765 w 2881"/>
                <a:gd name="T47" fmla="*/ 1825 h 1899"/>
                <a:gd name="T48" fmla="*/ 2048 w 2881"/>
                <a:gd name="T49" fmla="*/ 1747 h 1899"/>
                <a:gd name="T50" fmla="*/ 2313 w 2881"/>
                <a:gd name="T51" fmla="*/ 1643 h 1899"/>
                <a:gd name="T52" fmla="*/ 2319 w 2881"/>
                <a:gd name="T53" fmla="*/ 1424 h 1899"/>
                <a:gd name="T54" fmla="*/ 2061 w 2881"/>
                <a:gd name="T55" fmla="*/ 1536 h 1899"/>
                <a:gd name="T56" fmla="*/ 1766 w 2881"/>
                <a:gd name="T57" fmla="*/ 1623 h 1899"/>
                <a:gd name="T58" fmla="*/ 1465 w 2881"/>
                <a:gd name="T59" fmla="*/ 1682 h 1899"/>
                <a:gd name="T60" fmla="*/ 2852 w 2881"/>
                <a:gd name="T61" fmla="*/ 481 h 1899"/>
                <a:gd name="T62" fmla="*/ 2771 w 2881"/>
                <a:gd name="T63" fmla="*/ 326 h 1899"/>
                <a:gd name="T64" fmla="*/ 2642 w 2881"/>
                <a:gd name="T65" fmla="*/ 203 h 1899"/>
                <a:gd name="T66" fmla="*/ 2474 w 2881"/>
                <a:gd name="T67" fmla="*/ 108 h 1899"/>
                <a:gd name="T68" fmla="*/ 2272 w 2881"/>
                <a:gd name="T69" fmla="*/ 43 h 1899"/>
                <a:gd name="T70" fmla="*/ 2046 w 2881"/>
                <a:gd name="T71" fmla="*/ 7 h 1899"/>
                <a:gd name="T72" fmla="*/ 1801 w 2881"/>
                <a:gd name="T73" fmla="*/ 1 h 1899"/>
                <a:gd name="T74" fmla="*/ 1545 w 2881"/>
                <a:gd name="T75" fmla="*/ 22 h 1899"/>
                <a:gd name="T76" fmla="*/ 1285 w 2881"/>
                <a:gd name="T77" fmla="*/ 72 h 1899"/>
                <a:gd name="T78" fmla="*/ 1028 w 2881"/>
                <a:gd name="T79" fmla="*/ 150 h 1899"/>
                <a:gd name="T80" fmla="*/ 782 w 2881"/>
                <a:gd name="T81" fmla="*/ 255 h 1899"/>
                <a:gd name="T82" fmla="*/ 627 w 2881"/>
                <a:gd name="T83" fmla="*/ 396 h 1899"/>
                <a:gd name="T84" fmla="*/ 867 w 2881"/>
                <a:gd name="T85" fmla="*/ 288 h 1899"/>
                <a:gd name="T86" fmla="*/ 1118 w 2881"/>
                <a:gd name="T87" fmla="*/ 204 h 1899"/>
                <a:gd name="T88" fmla="*/ 1373 w 2881"/>
                <a:gd name="T89" fmla="*/ 143 h 1899"/>
                <a:gd name="T90" fmla="*/ 1625 w 2881"/>
                <a:gd name="T91" fmla="*/ 109 h 1899"/>
                <a:gd name="T92" fmla="*/ 1869 w 2881"/>
                <a:gd name="T93" fmla="*/ 99 h 1899"/>
                <a:gd name="T94" fmla="*/ 2095 w 2881"/>
                <a:gd name="T95" fmla="*/ 117 h 1899"/>
                <a:gd name="T96" fmla="*/ 2298 w 2881"/>
                <a:gd name="T97" fmla="*/ 163 h 1899"/>
                <a:gd name="T98" fmla="*/ 2470 w 2881"/>
                <a:gd name="T99" fmla="*/ 237 h 1899"/>
                <a:gd name="T100" fmla="*/ 2605 w 2881"/>
                <a:gd name="T101" fmla="*/ 341 h 1899"/>
                <a:gd name="T102" fmla="*/ 2695 w 2881"/>
                <a:gd name="T103" fmla="*/ 475 h 1899"/>
                <a:gd name="T104" fmla="*/ 2733 w 2881"/>
                <a:gd name="T105" fmla="*/ 637 h 1899"/>
                <a:gd name="T106" fmla="*/ 2710 w 2881"/>
                <a:gd name="T107" fmla="*/ 800 h 1899"/>
                <a:gd name="T108" fmla="*/ 2630 w 2881"/>
                <a:gd name="T109" fmla="*/ 951 h 1899"/>
                <a:gd name="T110" fmla="*/ 2500 w 2881"/>
                <a:gd name="T111" fmla="*/ 1078 h 1899"/>
                <a:gd name="T112" fmla="*/ 2493 w 2881"/>
                <a:gd name="T113" fmla="*/ 1251 h 1899"/>
                <a:gd name="T114" fmla="*/ 2626 w 2881"/>
                <a:gd name="T115" fmla="*/ 1168 h 1899"/>
                <a:gd name="T116" fmla="*/ 2742 w 2881"/>
                <a:gd name="T117" fmla="*/ 1050 h 1899"/>
                <a:gd name="T118" fmla="*/ 2830 w 2881"/>
                <a:gd name="T119" fmla="*/ 903 h 1899"/>
                <a:gd name="T120" fmla="*/ 2877 w 2881"/>
                <a:gd name="T121" fmla="*/ 731 h 1899"/>
                <a:gd name="T122" fmla="*/ 2867 w 2881"/>
                <a:gd name="T123" fmla="*/ 539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81" h="1899">
                  <a:moveTo>
                    <a:pt x="1368" y="1693"/>
                  </a:moveTo>
                  <a:lnTo>
                    <a:pt x="1296" y="1699"/>
                  </a:lnTo>
                  <a:lnTo>
                    <a:pt x="1225" y="1703"/>
                  </a:lnTo>
                  <a:lnTo>
                    <a:pt x="1154" y="1706"/>
                  </a:lnTo>
                  <a:lnTo>
                    <a:pt x="1084" y="1706"/>
                  </a:lnTo>
                  <a:lnTo>
                    <a:pt x="1013" y="1706"/>
                  </a:lnTo>
                  <a:lnTo>
                    <a:pt x="945" y="1704"/>
                  </a:lnTo>
                  <a:lnTo>
                    <a:pt x="877" y="1699"/>
                  </a:lnTo>
                  <a:lnTo>
                    <a:pt x="810" y="1691"/>
                  </a:lnTo>
                  <a:lnTo>
                    <a:pt x="745" y="1683"/>
                  </a:lnTo>
                  <a:lnTo>
                    <a:pt x="682" y="1672"/>
                  </a:lnTo>
                  <a:lnTo>
                    <a:pt x="621" y="1658"/>
                  </a:lnTo>
                  <a:lnTo>
                    <a:pt x="563" y="1642"/>
                  </a:lnTo>
                  <a:lnTo>
                    <a:pt x="506" y="1623"/>
                  </a:lnTo>
                  <a:lnTo>
                    <a:pt x="453" y="1601"/>
                  </a:lnTo>
                  <a:lnTo>
                    <a:pt x="402" y="1578"/>
                  </a:lnTo>
                  <a:lnTo>
                    <a:pt x="355" y="1550"/>
                  </a:lnTo>
                  <a:lnTo>
                    <a:pt x="312" y="1521"/>
                  </a:lnTo>
                  <a:lnTo>
                    <a:pt x="271" y="1487"/>
                  </a:lnTo>
                  <a:lnTo>
                    <a:pt x="235" y="1450"/>
                  </a:lnTo>
                  <a:lnTo>
                    <a:pt x="203" y="1411"/>
                  </a:lnTo>
                  <a:lnTo>
                    <a:pt x="176" y="1369"/>
                  </a:lnTo>
                  <a:lnTo>
                    <a:pt x="154" y="1322"/>
                  </a:lnTo>
                  <a:lnTo>
                    <a:pt x="135" y="1271"/>
                  </a:lnTo>
                  <a:lnTo>
                    <a:pt x="121" y="1218"/>
                  </a:lnTo>
                  <a:lnTo>
                    <a:pt x="114" y="1152"/>
                  </a:lnTo>
                  <a:lnTo>
                    <a:pt x="114" y="1086"/>
                  </a:lnTo>
                  <a:lnTo>
                    <a:pt x="120" y="1020"/>
                  </a:lnTo>
                  <a:lnTo>
                    <a:pt x="134" y="955"/>
                  </a:lnTo>
                  <a:lnTo>
                    <a:pt x="152" y="891"/>
                  </a:lnTo>
                  <a:lnTo>
                    <a:pt x="177" y="831"/>
                  </a:lnTo>
                  <a:lnTo>
                    <a:pt x="207" y="773"/>
                  </a:lnTo>
                  <a:lnTo>
                    <a:pt x="239" y="718"/>
                  </a:lnTo>
                  <a:lnTo>
                    <a:pt x="275" y="668"/>
                  </a:lnTo>
                  <a:lnTo>
                    <a:pt x="314" y="622"/>
                  </a:lnTo>
                  <a:lnTo>
                    <a:pt x="314" y="544"/>
                  </a:lnTo>
                  <a:lnTo>
                    <a:pt x="261" y="593"/>
                  </a:lnTo>
                  <a:lnTo>
                    <a:pt x="212" y="645"/>
                  </a:lnTo>
                  <a:lnTo>
                    <a:pt x="167" y="699"/>
                  </a:lnTo>
                  <a:lnTo>
                    <a:pt x="128" y="753"/>
                  </a:lnTo>
                  <a:lnTo>
                    <a:pt x="92" y="810"/>
                  </a:lnTo>
                  <a:lnTo>
                    <a:pt x="62" y="869"/>
                  </a:lnTo>
                  <a:lnTo>
                    <a:pt x="39" y="930"/>
                  </a:lnTo>
                  <a:lnTo>
                    <a:pt x="19" y="992"/>
                  </a:lnTo>
                  <a:lnTo>
                    <a:pt x="6" y="1057"/>
                  </a:lnTo>
                  <a:lnTo>
                    <a:pt x="0" y="1123"/>
                  </a:lnTo>
                  <a:lnTo>
                    <a:pt x="0" y="1191"/>
                  </a:lnTo>
                  <a:lnTo>
                    <a:pt x="6" y="1260"/>
                  </a:lnTo>
                  <a:lnTo>
                    <a:pt x="20" y="1332"/>
                  </a:lnTo>
                  <a:lnTo>
                    <a:pt x="39" y="1393"/>
                  </a:lnTo>
                  <a:lnTo>
                    <a:pt x="63" y="1453"/>
                  </a:lnTo>
                  <a:lnTo>
                    <a:pt x="95" y="1508"/>
                  </a:lnTo>
                  <a:lnTo>
                    <a:pt x="134" y="1560"/>
                  </a:lnTo>
                  <a:lnTo>
                    <a:pt x="178" y="1610"/>
                  </a:lnTo>
                  <a:lnTo>
                    <a:pt x="230" y="1656"/>
                  </a:lnTo>
                  <a:lnTo>
                    <a:pt x="287" y="1698"/>
                  </a:lnTo>
                  <a:lnTo>
                    <a:pt x="350" y="1736"/>
                  </a:lnTo>
                  <a:lnTo>
                    <a:pt x="418" y="1771"/>
                  </a:lnTo>
                  <a:lnTo>
                    <a:pt x="494" y="1801"/>
                  </a:lnTo>
                  <a:lnTo>
                    <a:pt x="574" y="1829"/>
                  </a:lnTo>
                  <a:lnTo>
                    <a:pt x="659" y="1851"/>
                  </a:lnTo>
                  <a:lnTo>
                    <a:pt x="750" y="1869"/>
                  </a:lnTo>
                  <a:lnTo>
                    <a:pt x="846" y="1884"/>
                  </a:lnTo>
                  <a:lnTo>
                    <a:pt x="948" y="1893"/>
                  </a:lnTo>
                  <a:lnTo>
                    <a:pt x="1054" y="1898"/>
                  </a:lnTo>
                  <a:lnTo>
                    <a:pt x="1165" y="1899"/>
                  </a:lnTo>
                  <a:lnTo>
                    <a:pt x="1281" y="1894"/>
                  </a:lnTo>
                  <a:lnTo>
                    <a:pt x="1401" y="1884"/>
                  </a:lnTo>
                  <a:lnTo>
                    <a:pt x="1488" y="1874"/>
                  </a:lnTo>
                  <a:lnTo>
                    <a:pt x="1578" y="1862"/>
                  </a:lnTo>
                  <a:lnTo>
                    <a:pt x="1670" y="1845"/>
                  </a:lnTo>
                  <a:lnTo>
                    <a:pt x="1765" y="1825"/>
                  </a:lnTo>
                  <a:lnTo>
                    <a:pt x="1860" y="1803"/>
                  </a:lnTo>
                  <a:lnTo>
                    <a:pt x="1954" y="1777"/>
                  </a:lnTo>
                  <a:lnTo>
                    <a:pt x="2048" y="1747"/>
                  </a:lnTo>
                  <a:lnTo>
                    <a:pt x="2140" y="1715"/>
                  </a:lnTo>
                  <a:lnTo>
                    <a:pt x="2229" y="1680"/>
                  </a:lnTo>
                  <a:lnTo>
                    <a:pt x="2313" y="1643"/>
                  </a:lnTo>
                  <a:lnTo>
                    <a:pt x="2392" y="1602"/>
                  </a:lnTo>
                  <a:lnTo>
                    <a:pt x="2392" y="1384"/>
                  </a:lnTo>
                  <a:lnTo>
                    <a:pt x="2319" y="1424"/>
                  </a:lnTo>
                  <a:lnTo>
                    <a:pt x="2239" y="1464"/>
                  </a:lnTo>
                  <a:lnTo>
                    <a:pt x="2152" y="1501"/>
                  </a:lnTo>
                  <a:lnTo>
                    <a:pt x="2061" y="1536"/>
                  </a:lnTo>
                  <a:lnTo>
                    <a:pt x="1964" y="1568"/>
                  </a:lnTo>
                  <a:lnTo>
                    <a:pt x="1866" y="1597"/>
                  </a:lnTo>
                  <a:lnTo>
                    <a:pt x="1766" y="1623"/>
                  </a:lnTo>
                  <a:lnTo>
                    <a:pt x="1665" y="1647"/>
                  </a:lnTo>
                  <a:lnTo>
                    <a:pt x="1565" y="1667"/>
                  </a:lnTo>
                  <a:lnTo>
                    <a:pt x="1465" y="1682"/>
                  </a:lnTo>
                  <a:lnTo>
                    <a:pt x="1368" y="1693"/>
                  </a:lnTo>
                  <a:close/>
                  <a:moveTo>
                    <a:pt x="2867" y="539"/>
                  </a:moveTo>
                  <a:lnTo>
                    <a:pt x="2852" y="481"/>
                  </a:lnTo>
                  <a:lnTo>
                    <a:pt x="2831" y="427"/>
                  </a:lnTo>
                  <a:lnTo>
                    <a:pt x="2804" y="375"/>
                  </a:lnTo>
                  <a:lnTo>
                    <a:pt x="2771" y="326"/>
                  </a:lnTo>
                  <a:lnTo>
                    <a:pt x="2732" y="282"/>
                  </a:lnTo>
                  <a:lnTo>
                    <a:pt x="2690" y="240"/>
                  </a:lnTo>
                  <a:lnTo>
                    <a:pt x="2642" y="203"/>
                  </a:lnTo>
                  <a:lnTo>
                    <a:pt x="2590" y="168"/>
                  </a:lnTo>
                  <a:lnTo>
                    <a:pt x="2534" y="136"/>
                  </a:lnTo>
                  <a:lnTo>
                    <a:pt x="2474" y="108"/>
                  </a:lnTo>
                  <a:lnTo>
                    <a:pt x="2409" y="83"/>
                  </a:lnTo>
                  <a:lnTo>
                    <a:pt x="2343" y="62"/>
                  </a:lnTo>
                  <a:lnTo>
                    <a:pt x="2272" y="43"/>
                  </a:lnTo>
                  <a:lnTo>
                    <a:pt x="2199" y="28"/>
                  </a:lnTo>
                  <a:lnTo>
                    <a:pt x="2124" y="16"/>
                  </a:lnTo>
                  <a:lnTo>
                    <a:pt x="2046" y="7"/>
                  </a:lnTo>
                  <a:lnTo>
                    <a:pt x="1965" y="2"/>
                  </a:lnTo>
                  <a:lnTo>
                    <a:pt x="1884" y="0"/>
                  </a:lnTo>
                  <a:lnTo>
                    <a:pt x="1801" y="1"/>
                  </a:lnTo>
                  <a:lnTo>
                    <a:pt x="1717" y="5"/>
                  </a:lnTo>
                  <a:lnTo>
                    <a:pt x="1630" y="12"/>
                  </a:lnTo>
                  <a:lnTo>
                    <a:pt x="1545" y="22"/>
                  </a:lnTo>
                  <a:lnTo>
                    <a:pt x="1458" y="36"/>
                  </a:lnTo>
                  <a:lnTo>
                    <a:pt x="1372" y="52"/>
                  </a:lnTo>
                  <a:lnTo>
                    <a:pt x="1285" y="72"/>
                  </a:lnTo>
                  <a:lnTo>
                    <a:pt x="1199" y="95"/>
                  </a:lnTo>
                  <a:lnTo>
                    <a:pt x="1113" y="121"/>
                  </a:lnTo>
                  <a:lnTo>
                    <a:pt x="1028" y="150"/>
                  </a:lnTo>
                  <a:lnTo>
                    <a:pt x="944" y="182"/>
                  </a:lnTo>
                  <a:lnTo>
                    <a:pt x="862" y="218"/>
                  </a:lnTo>
                  <a:lnTo>
                    <a:pt x="782" y="255"/>
                  </a:lnTo>
                  <a:lnTo>
                    <a:pt x="704" y="297"/>
                  </a:lnTo>
                  <a:lnTo>
                    <a:pt x="627" y="340"/>
                  </a:lnTo>
                  <a:lnTo>
                    <a:pt x="627" y="396"/>
                  </a:lnTo>
                  <a:lnTo>
                    <a:pt x="705" y="357"/>
                  </a:lnTo>
                  <a:lnTo>
                    <a:pt x="786" y="321"/>
                  </a:lnTo>
                  <a:lnTo>
                    <a:pt x="867" y="288"/>
                  </a:lnTo>
                  <a:lnTo>
                    <a:pt x="950" y="257"/>
                  </a:lnTo>
                  <a:lnTo>
                    <a:pt x="1033" y="229"/>
                  </a:lnTo>
                  <a:lnTo>
                    <a:pt x="1118" y="204"/>
                  </a:lnTo>
                  <a:lnTo>
                    <a:pt x="1202" y="180"/>
                  </a:lnTo>
                  <a:lnTo>
                    <a:pt x="1288" y="161"/>
                  </a:lnTo>
                  <a:lnTo>
                    <a:pt x="1373" y="143"/>
                  </a:lnTo>
                  <a:lnTo>
                    <a:pt x="1458" y="129"/>
                  </a:lnTo>
                  <a:lnTo>
                    <a:pt x="1542" y="117"/>
                  </a:lnTo>
                  <a:lnTo>
                    <a:pt x="1625" y="109"/>
                  </a:lnTo>
                  <a:lnTo>
                    <a:pt x="1708" y="103"/>
                  </a:lnTo>
                  <a:lnTo>
                    <a:pt x="1789" y="100"/>
                  </a:lnTo>
                  <a:lnTo>
                    <a:pt x="1869" y="99"/>
                  </a:lnTo>
                  <a:lnTo>
                    <a:pt x="1946" y="103"/>
                  </a:lnTo>
                  <a:lnTo>
                    <a:pt x="2022" y="109"/>
                  </a:lnTo>
                  <a:lnTo>
                    <a:pt x="2095" y="117"/>
                  </a:lnTo>
                  <a:lnTo>
                    <a:pt x="2166" y="130"/>
                  </a:lnTo>
                  <a:lnTo>
                    <a:pt x="2233" y="145"/>
                  </a:lnTo>
                  <a:lnTo>
                    <a:pt x="2298" y="163"/>
                  </a:lnTo>
                  <a:lnTo>
                    <a:pt x="2359" y="184"/>
                  </a:lnTo>
                  <a:lnTo>
                    <a:pt x="2417" y="209"/>
                  </a:lnTo>
                  <a:lnTo>
                    <a:pt x="2470" y="237"/>
                  </a:lnTo>
                  <a:lnTo>
                    <a:pt x="2519" y="268"/>
                  </a:lnTo>
                  <a:lnTo>
                    <a:pt x="2564" y="303"/>
                  </a:lnTo>
                  <a:lnTo>
                    <a:pt x="2605" y="341"/>
                  </a:lnTo>
                  <a:lnTo>
                    <a:pt x="2639" y="382"/>
                  </a:lnTo>
                  <a:lnTo>
                    <a:pt x="2670" y="427"/>
                  </a:lnTo>
                  <a:lnTo>
                    <a:pt x="2695" y="475"/>
                  </a:lnTo>
                  <a:lnTo>
                    <a:pt x="2714" y="527"/>
                  </a:lnTo>
                  <a:lnTo>
                    <a:pt x="2727" y="582"/>
                  </a:lnTo>
                  <a:lnTo>
                    <a:pt x="2733" y="637"/>
                  </a:lnTo>
                  <a:lnTo>
                    <a:pt x="2732" y="692"/>
                  </a:lnTo>
                  <a:lnTo>
                    <a:pt x="2724" y="747"/>
                  </a:lnTo>
                  <a:lnTo>
                    <a:pt x="2710" y="800"/>
                  </a:lnTo>
                  <a:lnTo>
                    <a:pt x="2689" y="852"/>
                  </a:lnTo>
                  <a:lnTo>
                    <a:pt x="2662" y="903"/>
                  </a:lnTo>
                  <a:lnTo>
                    <a:pt x="2630" y="951"/>
                  </a:lnTo>
                  <a:lnTo>
                    <a:pt x="2591" y="997"/>
                  </a:lnTo>
                  <a:lnTo>
                    <a:pt x="2548" y="1039"/>
                  </a:lnTo>
                  <a:lnTo>
                    <a:pt x="2500" y="1078"/>
                  </a:lnTo>
                  <a:lnTo>
                    <a:pt x="2448" y="1113"/>
                  </a:lnTo>
                  <a:lnTo>
                    <a:pt x="2448" y="1270"/>
                  </a:lnTo>
                  <a:lnTo>
                    <a:pt x="2493" y="1251"/>
                  </a:lnTo>
                  <a:lnTo>
                    <a:pt x="2538" y="1228"/>
                  </a:lnTo>
                  <a:lnTo>
                    <a:pt x="2583" y="1199"/>
                  </a:lnTo>
                  <a:lnTo>
                    <a:pt x="2626" y="1168"/>
                  </a:lnTo>
                  <a:lnTo>
                    <a:pt x="2667" y="1133"/>
                  </a:lnTo>
                  <a:lnTo>
                    <a:pt x="2706" y="1093"/>
                  </a:lnTo>
                  <a:lnTo>
                    <a:pt x="2742" y="1050"/>
                  </a:lnTo>
                  <a:lnTo>
                    <a:pt x="2775" y="1004"/>
                  </a:lnTo>
                  <a:lnTo>
                    <a:pt x="2805" y="955"/>
                  </a:lnTo>
                  <a:lnTo>
                    <a:pt x="2830" y="903"/>
                  </a:lnTo>
                  <a:lnTo>
                    <a:pt x="2851" y="847"/>
                  </a:lnTo>
                  <a:lnTo>
                    <a:pt x="2867" y="790"/>
                  </a:lnTo>
                  <a:lnTo>
                    <a:pt x="2877" y="731"/>
                  </a:lnTo>
                  <a:lnTo>
                    <a:pt x="2881" y="669"/>
                  </a:lnTo>
                  <a:lnTo>
                    <a:pt x="2877" y="605"/>
                  </a:lnTo>
                  <a:lnTo>
                    <a:pt x="2867" y="5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 name="Freeform 35"/>
            <p:cNvSpPr>
              <a:spLocks/>
            </p:cNvSpPr>
            <p:nvPr userDrawn="1"/>
          </p:nvSpPr>
          <p:spPr bwMode="auto">
            <a:xfrm>
              <a:off x="805" y="3116"/>
              <a:ext cx="29" cy="164"/>
            </a:xfrm>
            <a:custGeom>
              <a:avLst/>
              <a:gdLst>
                <a:gd name="T0" fmla="*/ 149 w 149"/>
                <a:gd name="T1" fmla="*/ 0 h 822"/>
                <a:gd name="T2" fmla="*/ 0 w 149"/>
                <a:gd name="T3" fmla="*/ 0 h 822"/>
                <a:gd name="T4" fmla="*/ 0 w 149"/>
                <a:gd name="T5" fmla="*/ 665 h 822"/>
                <a:gd name="T6" fmla="*/ 1 w 149"/>
                <a:gd name="T7" fmla="*/ 691 h 822"/>
                <a:gd name="T8" fmla="*/ 6 w 149"/>
                <a:gd name="T9" fmla="*/ 714 h 822"/>
                <a:gd name="T10" fmla="*/ 13 w 149"/>
                <a:gd name="T11" fmla="*/ 738 h 822"/>
                <a:gd name="T12" fmla="*/ 26 w 149"/>
                <a:gd name="T13" fmla="*/ 759 h 822"/>
                <a:gd name="T14" fmla="*/ 40 w 149"/>
                <a:gd name="T15" fmla="*/ 777 h 822"/>
                <a:gd name="T16" fmla="*/ 60 w 149"/>
                <a:gd name="T17" fmla="*/ 793 h 822"/>
                <a:gd name="T18" fmla="*/ 85 w 149"/>
                <a:gd name="T19" fmla="*/ 806 h 822"/>
                <a:gd name="T20" fmla="*/ 115 w 149"/>
                <a:gd name="T21" fmla="*/ 816 h 822"/>
                <a:gd name="T22" fmla="*/ 149 w 149"/>
                <a:gd name="T23" fmla="*/ 822 h 822"/>
                <a:gd name="T24" fmla="*/ 149 w 149"/>
                <a:gd name="T25" fmla="*/ 0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822">
                  <a:moveTo>
                    <a:pt x="149" y="0"/>
                  </a:moveTo>
                  <a:lnTo>
                    <a:pt x="0" y="0"/>
                  </a:lnTo>
                  <a:lnTo>
                    <a:pt x="0" y="665"/>
                  </a:lnTo>
                  <a:lnTo>
                    <a:pt x="1" y="691"/>
                  </a:lnTo>
                  <a:lnTo>
                    <a:pt x="6" y="714"/>
                  </a:lnTo>
                  <a:lnTo>
                    <a:pt x="13" y="738"/>
                  </a:lnTo>
                  <a:lnTo>
                    <a:pt x="26" y="759"/>
                  </a:lnTo>
                  <a:lnTo>
                    <a:pt x="40" y="777"/>
                  </a:lnTo>
                  <a:lnTo>
                    <a:pt x="60" y="793"/>
                  </a:lnTo>
                  <a:lnTo>
                    <a:pt x="85" y="806"/>
                  </a:lnTo>
                  <a:lnTo>
                    <a:pt x="115" y="816"/>
                  </a:lnTo>
                  <a:lnTo>
                    <a:pt x="149" y="822"/>
                  </a:lnTo>
                  <a:lnTo>
                    <a:pt x="14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 name="Freeform 36"/>
            <p:cNvSpPr>
              <a:spLocks/>
            </p:cNvSpPr>
            <p:nvPr userDrawn="1"/>
          </p:nvSpPr>
          <p:spPr bwMode="auto">
            <a:xfrm>
              <a:off x="449" y="3164"/>
              <a:ext cx="30" cy="118"/>
            </a:xfrm>
            <a:custGeom>
              <a:avLst/>
              <a:gdLst>
                <a:gd name="T0" fmla="*/ 150 w 150"/>
                <a:gd name="T1" fmla="*/ 0 h 590"/>
                <a:gd name="T2" fmla="*/ 0 w 150"/>
                <a:gd name="T3" fmla="*/ 0 h 590"/>
                <a:gd name="T4" fmla="*/ 0 w 150"/>
                <a:gd name="T5" fmla="*/ 434 h 590"/>
                <a:gd name="T6" fmla="*/ 2 w 150"/>
                <a:gd name="T7" fmla="*/ 460 h 590"/>
                <a:gd name="T8" fmla="*/ 5 w 150"/>
                <a:gd name="T9" fmla="*/ 484 h 590"/>
                <a:gd name="T10" fmla="*/ 14 w 150"/>
                <a:gd name="T11" fmla="*/ 507 h 590"/>
                <a:gd name="T12" fmla="*/ 25 w 150"/>
                <a:gd name="T13" fmla="*/ 528 h 590"/>
                <a:gd name="T14" fmla="*/ 41 w 150"/>
                <a:gd name="T15" fmla="*/ 547 h 590"/>
                <a:gd name="T16" fmla="*/ 61 w 150"/>
                <a:gd name="T17" fmla="*/ 563 h 590"/>
                <a:gd name="T18" fmla="*/ 86 w 150"/>
                <a:gd name="T19" fmla="*/ 575 h 590"/>
                <a:gd name="T20" fmla="*/ 115 w 150"/>
                <a:gd name="T21" fmla="*/ 585 h 590"/>
                <a:gd name="T22" fmla="*/ 150 w 150"/>
                <a:gd name="T23" fmla="*/ 590 h 590"/>
                <a:gd name="T24" fmla="*/ 150 w 150"/>
                <a:gd name="T25" fmla="*/ 0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590">
                  <a:moveTo>
                    <a:pt x="150" y="0"/>
                  </a:moveTo>
                  <a:lnTo>
                    <a:pt x="0" y="0"/>
                  </a:lnTo>
                  <a:lnTo>
                    <a:pt x="0" y="434"/>
                  </a:lnTo>
                  <a:lnTo>
                    <a:pt x="2" y="460"/>
                  </a:lnTo>
                  <a:lnTo>
                    <a:pt x="5" y="484"/>
                  </a:lnTo>
                  <a:lnTo>
                    <a:pt x="14" y="507"/>
                  </a:lnTo>
                  <a:lnTo>
                    <a:pt x="25" y="528"/>
                  </a:lnTo>
                  <a:lnTo>
                    <a:pt x="41" y="547"/>
                  </a:lnTo>
                  <a:lnTo>
                    <a:pt x="61" y="563"/>
                  </a:lnTo>
                  <a:lnTo>
                    <a:pt x="86" y="575"/>
                  </a:lnTo>
                  <a:lnTo>
                    <a:pt x="115" y="585"/>
                  </a:lnTo>
                  <a:lnTo>
                    <a:pt x="150" y="590"/>
                  </a:lnTo>
                  <a:lnTo>
                    <a:pt x="1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 name="Rectangle 37"/>
            <p:cNvSpPr>
              <a:spLocks noChangeArrowheads="1"/>
            </p:cNvSpPr>
            <p:nvPr userDrawn="1"/>
          </p:nvSpPr>
          <p:spPr bwMode="auto">
            <a:xfrm>
              <a:off x="449" y="3120"/>
              <a:ext cx="30" cy="2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9" name="Freeform 38"/>
            <p:cNvSpPr>
              <a:spLocks/>
            </p:cNvSpPr>
            <p:nvPr userDrawn="1"/>
          </p:nvSpPr>
          <p:spPr bwMode="auto">
            <a:xfrm>
              <a:off x="623" y="3133"/>
              <a:ext cx="52" cy="148"/>
            </a:xfrm>
            <a:custGeom>
              <a:avLst/>
              <a:gdLst>
                <a:gd name="T0" fmla="*/ 172 w 260"/>
                <a:gd name="T1" fmla="*/ 743 h 743"/>
                <a:gd name="T2" fmla="*/ 139 w 260"/>
                <a:gd name="T3" fmla="*/ 740 h 743"/>
                <a:gd name="T4" fmla="*/ 108 w 260"/>
                <a:gd name="T5" fmla="*/ 733 h 743"/>
                <a:gd name="T6" fmla="*/ 82 w 260"/>
                <a:gd name="T7" fmla="*/ 722 h 743"/>
                <a:gd name="T8" fmla="*/ 59 w 260"/>
                <a:gd name="T9" fmla="*/ 708 h 743"/>
                <a:gd name="T10" fmla="*/ 41 w 260"/>
                <a:gd name="T11" fmla="*/ 691 h 743"/>
                <a:gd name="T12" fmla="*/ 26 w 260"/>
                <a:gd name="T13" fmla="*/ 670 h 743"/>
                <a:gd name="T14" fmla="*/ 15 w 260"/>
                <a:gd name="T15" fmla="*/ 649 h 743"/>
                <a:gd name="T16" fmla="*/ 6 w 260"/>
                <a:gd name="T17" fmla="*/ 625 h 743"/>
                <a:gd name="T18" fmla="*/ 3 w 260"/>
                <a:gd name="T19" fmla="*/ 601 h 743"/>
                <a:gd name="T20" fmla="*/ 0 w 260"/>
                <a:gd name="T21" fmla="*/ 576 h 743"/>
                <a:gd name="T22" fmla="*/ 0 w 260"/>
                <a:gd name="T23" fmla="*/ 0 h 743"/>
                <a:gd name="T24" fmla="*/ 149 w 260"/>
                <a:gd name="T25" fmla="*/ 0 h 743"/>
                <a:gd name="T26" fmla="*/ 149 w 260"/>
                <a:gd name="T27" fmla="*/ 159 h 743"/>
                <a:gd name="T28" fmla="*/ 260 w 260"/>
                <a:gd name="T29" fmla="*/ 159 h 743"/>
                <a:gd name="T30" fmla="*/ 260 w 260"/>
                <a:gd name="T31" fmla="*/ 278 h 743"/>
                <a:gd name="T32" fmla="*/ 149 w 260"/>
                <a:gd name="T33" fmla="*/ 278 h 743"/>
                <a:gd name="T34" fmla="*/ 149 w 260"/>
                <a:gd name="T35" fmla="*/ 567 h 743"/>
                <a:gd name="T36" fmla="*/ 151 w 260"/>
                <a:gd name="T37" fmla="*/ 586 h 743"/>
                <a:gd name="T38" fmla="*/ 156 w 260"/>
                <a:gd name="T39" fmla="*/ 599 h 743"/>
                <a:gd name="T40" fmla="*/ 166 w 260"/>
                <a:gd name="T41" fmla="*/ 611 h 743"/>
                <a:gd name="T42" fmla="*/ 181 w 260"/>
                <a:gd name="T43" fmla="*/ 617 h 743"/>
                <a:gd name="T44" fmla="*/ 199 w 260"/>
                <a:gd name="T45" fmla="*/ 619 h 743"/>
                <a:gd name="T46" fmla="*/ 260 w 260"/>
                <a:gd name="T47" fmla="*/ 619 h 743"/>
                <a:gd name="T48" fmla="*/ 260 w 260"/>
                <a:gd name="T49" fmla="*/ 743 h 743"/>
                <a:gd name="T50" fmla="*/ 172 w 260"/>
                <a:gd name="T51" fmla="*/ 743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0" h="743">
                  <a:moveTo>
                    <a:pt x="172" y="743"/>
                  </a:moveTo>
                  <a:lnTo>
                    <a:pt x="139" y="740"/>
                  </a:lnTo>
                  <a:lnTo>
                    <a:pt x="108" y="733"/>
                  </a:lnTo>
                  <a:lnTo>
                    <a:pt x="82" y="722"/>
                  </a:lnTo>
                  <a:lnTo>
                    <a:pt x="59" y="708"/>
                  </a:lnTo>
                  <a:lnTo>
                    <a:pt x="41" y="691"/>
                  </a:lnTo>
                  <a:lnTo>
                    <a:pt x="26" y="670"/>
                  </a:lnTo>
                  <a:lnTo>
                    <a:pt x="15" y="649"/>
                  </a:lnTo>
                  <a:lnTo>
                    <a:pt x="6" y="625"/>
                  </a:lnTo>
                  <a:lnTo>
                    <a:pt x="3" y="601"/>
                  </a:lnTo>
                  <a:lnTo>
                    <a:pt x="0" y="576"/>
                  </a:lnTo>
                  <a:lnTo>
                    <a:pt x="0" y="0"/>
                  </a:lnTo>
                  <a:lnTo>
                    <a:pt x="149" y="0"/>
                  </a:lnTo>
                  <a:lnTo>
                    <a:pt x="149" y="159"/>
                  </a:lnTo>
                  <a:lnTo>
                    <a:pt x="260" y="159"/>
                  </a:lnTo>
                  <a:lnTo>
                    <a:pt x="260" y="278"/>
                  </a:lnTo>
                  <a:lnTo>
                    <a:pt x="149" y="278"/>
                  </a:lnTo>
                  <a:lnTo>
                    <a:pt x="149" y="567"/>
                  </a:lnTo>
                  <a:lnTo>
                    <a:pt x="151" y="586"/>
                  </a:lnTo>
                  <a:lnTo>
                    <a:pt x="156" y="599"/>
                  </a:lnTo>
                  <a:lnTo>
                    <a:pt x="166" y="611"/>
                  </a:lnTo>
                  <a:lnTo>
                    <a:pt x="181" y="617"/>
                  </a:lnTo>
                  <a:lnTo>
                    <a:pt x="199" y="619"/>
                  </a:lnTo>
                  <a:lnTo>
                    <a:pt x="260" y="619"/>
                  </a:lnTo>
                  <a:lnTo>
                    <a:pt x="260" y="743"/>
                  </a:lnTo>
                  <a:lnTo>
                    <a:pt x="172" y="7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0" name="Freeform 39"/>
            <p:cNvSpPr>
              <a:spLocks noEditPoints="1"/>
            </p:cNvSpPr>
            <p:nvPr userDrawn="1"/>
          </p:nvSpPr>
          <p:spPr bwMode="auto">
            <a:xfrm>
              <a:off x="683" y="3162"/>
              <a:ext cx="104" cy="121"/>
            </a:xfrm>
            <a:custGeom>
              <a:avLst/>
              <a:gdLst>
                <a:gd name="T0" fmla="*/ 150 w 523"/>
                <a:gd name="T1" fmla="*/ 375 h 604"/>
                <a:gd name="T2" fmla="*/ 167 w 523"/>
                <a:gd name="T3" fmla="*/ 423 h 604"/>
                <a:gd name="T4" fmla="*/ 200 w 523"/>
                <a:gd name="T5" fmla="*/ 458 h 604"/>
                <a:gd name="T6" fmla="*/ 250 w 523"/>
                <a:gd name="T7" fmla="*/ 476 h 604"/>
                <a:gd name="T8" fmla="*/ 309 w 523"/>
                <a:gd name="T9" fmla="*/ 478 h 604"/>
                <a:gd name="T10" fmla="*/ 357 w 523"/>
                <a:gd name="T11" fmla="*/ 465 h 604"/>
                <a:gd name="T12" fmla="*/ 396 w 523"/>
                <a:gd name="T13" fmla="*/ 440 h 604"/>
                <a:gd name="T14" fmla="*/ 506 w 523"/>
                <a:gd name="T15" fmla="*/ 511 h 604"/>
                <a:gd name="T16" fmla="*/ 461 w 523"/>
                <a:gd name="T17" fmla="*/ 549 h 604"/>
                <a:gd name="T18" fmla="*/ 411 w 523"/>
                <a:gd name="T19" fmla="*/ 579 h 604"/>
                <a:gd name="T20" fmla="*/ 351 w 523"/>
                <a:gd name="T21" fmla="*/ 598 h 604"/>
                <a:gd name="T22" fmla="*/ 278 w 523"/>
                <a:gd name="T23" fmla="*/ 604 h 604"/>
                <a:gd name="T24" fmla="*/ 218 w 523"/>
                <a:gd name="T25" fmla="*/ 599 h 604"/>
                <a:gd name="T26" fmla="*/ 161 w 523"/>
                <a:gd name="T27" fmla="*/ 584 h 604"/>
                <a:gd name="T28" fmla="*/ 109 w 523"/>
                <a:gd name="T29" fmla="*/ 555 h 604"/>
                <a:gd name="T30" fmla="*/ 65 w 523"/>
                <a:gd name="T31" fmla="*/ 515 h 604"/>
                <a:gd name="T32" fmla="*/ 31 w 523"/>
                <a:gd name="T33" fmla="*/ 460 h 604"/>
                <a:gd name="T34" fmla="*/ 9 w 523"/>
                <a:gd name="T35" fmla="*/ 389 h 604"/>
                <a:gd name="T36" fmla="*/ 0 w 523"/>
                <a:gd name="T37" fmla="*/ 301 h 604"/>
                <a:gd name="T38" fmla="*/ 10 w 523"/>
                <a:gd name="T39" fmla="*/ 212 h 604"/>
                <a:gd name="T40" fmla="*/ 37 w 523"/>
                <a:gd name="T41" fmla="*/ 138 h 604"/>
                <a:gd name="T42" fmla="*/ 79 w 523"/>
                <a:gd name="T43" fmla="*/ 78 h 604"/>
                <a:gd name="T44" fmla="*/ 135 w 523"/>
                <a:gd name="T45" fmla="*/ 35 h 604"/>
                <a:gd name="T46" fmla="*/ 200 w 523"/>
                <a:gd name="T47" fmla="*/ 9 h 604"/>
                <a:gd name="T48" fmla="*/ 275 w 523"/>
                <a:gd name="T49" fmla="*/ 0 h 604"/>
                <a:gd name="T50" fmla="*/ 354 w 523"/>
                <a:gd name="T51" fmla="*/ 11 h 604"/>
                <a:gd name="T52" fmla="*/ 419 w 523"/>
                <a:gd name="T53" fmla="*/ 46 h 604"/>
                <a:gd name="T54" fmla="*/ 469 w 523"/>
                <a:gd name="T55" fmla="*/ 99 h 604"/>
                <a:gd name="T56" fmla="*/ 503 w 523"/>
                <a:gd name="T57" fmla="*/ 168 h 604"/>
                <a:gd name="T58" fmla="*/ 521 w 523"/>
                <a:gd name="T59" fmla="*/ 250 h 604"/>
                <a:gd name="T60" fmla="*/ 523 w 523"/>
                <a:gd name="T61" fmla="*/ 348 h 604"/>
                <a:gd name="T62" fmla="*/ 268 w 523"/>
                <a:gd name="T63" fmla="*/ 123 h 604"/>
                <a:gd name="T64" fmla="*/ 214 w 523"/>
                <a:gd name="T65" fmla="*/ 134 h 604"/>
                <a:gd name="T66" fmla="*/ 174 w 523"/>
                <a:gd name="T67" fmla="*/ 164 h 604"/>
                <a:gd name="T68" fmla="*/ 155 w 523"/>
                <a:gd name="T69" fmla="*/ 203 h 604"/>
                <a:gd name="T70" fmla="*/ 147 w 523"/>
                <a:gd name="T71" fmla="*/ 248 h 604"/>
                <a:gd name="T72" fmla="*/ 373 w 523"/>
                <a:gd name="T73" fmla="*/ 227 h 604"/>
                <a:gd name="T74" fmla="*/ 364 w 523"/>
                <a:gd name="T75" fmla="*/ 187 h 604"/>
                <a:gd name="T76" fmla="*/ 344 w 523"/>
                <a:gd name="T77" fmla="*/ 154 h 604"/>
                <a:gd name="T78" fmla="*/ 312 w 523"/>
                <a:gd name="T79" fmla="*/ 130 h 604"/>
                <a:gd name="T80" fmla="*/ 268 w 523"/>
                <a:gd name="T81" fmla="*/ 123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3" h="604">
                  <a:moveTo>
                    <a:pt x="147" y="348"/>
                  </a:moveTo>
                  <a:lnTo>
                    <a:pt x="150" y="375"/>
                  </a:lnTo>
                  <a:lnTo>
                    <a:pt x="157" y="401"/>
                  </a:lnTo>
                  <a:lnTo>
                    <a:pt x="167" y="423"/>
                  </a:lnTo>
                  <a:lnTo>
                    <a:pt x="182" y="442"/>
                  </a:lnTo>
                  <a:lnTo>
                    <a:pt x="200" y="458"/>
                  </a:lnTo>
                  <a:lnTo>
                    <a:pt x="223" y="469"/>
                  </a:lnTo>
                  <a:lnTo>
                    <a:pt x="250" y="476"/>
                  </a:lnTo>
                  <a:lnTo>
                    <a:pt x="279" y="479"/>
                  </a:lnTo>
                  <a:lnTo>
                    <a:pt x="309" y="478"/>
                  </a:lnTo>
                  <a:lnTo>
                    <a:pt x="335" y="473"/>
                  </a:lnTo>
                  <a:lnTo>
                    <a:pt x="357" y="465"/>
                  </a:lnTo>
                  <a:lnTo>
                    <a:pt x="377" y="455"/>
                  </a:lnTo>
                  <a:lnTo>
                    <a:pt x="396" y="440"/>
                  </a:lnTo>
                  <a:lnTo>
                    <a:pt x="414" y="423"/>
                  </a:lnTo>
                  <a:lnTo>
                    <a:pt x="506" y="511"/>
                  </a:lnTo>
                  <a:lnTo>
                    <a:pt x="484" y="532"/>
                  </a:lnTo>
                  <a:lnTo>
                    <a:pt x="461" y="549"/>
                  </a:lnTo>
                  <a:lnTo>
                    <a:pt x="437" y="565"/>
                  </a:lnTo>
                  <a:lnTo>
                    <a:pt x="411" y="579"/>
                  </a:lnTo>
                  <a:lnTo>
                    <a:pt x="382" y="590"/>
                  </a:lnTo>
                  <a:lnTo>
                    <a:pt x="351" y="598"/>
                  </a:lnTo>
                  <a:lnTo>
                    <a:pt x="317" y="602"/>
                  </a:lnTo>
                  <a:lnTo>
                    <a:pt x="278" y="604"/>
                  </a:lnTo>
                  <a:lnTo>
                    <a:pt x="247" y="602"/>
                  </a:lnTo>
                  <a:lnTo>
                    <a:pt x="218" y="599"/>
                  </a:lnTo>
                  <a:lnTo>
                    <a:pt x="189" y="593"/>
                  </a:lnTo>
                  <a:lnTo>
                    <a:pt x="161" y="584"/>
                  </a:lnTo>
                  <a:lnTo>
                    <a:pt x="135" y="572"/>
                  </a:lnTo>
                  <a:lnTo>
                    <a:pt x="109" y="555"/>
                  </a:lnTo>
                  <a:lnTo>
                    <a:pt x="87" y="537"/>
                  </a:lnTo>
                  <a:lnTo>
                    <a:pt x="65" y="515"/>
                  </a:lnTo>
                  <a:lnTo>
                    <a:pt x="47" y="489"/>
                  </a:lnTo>
                  <a:lnTo>
                    <a:pt x="31" y="460"/>
                  </a:lnTo>
                  <a:lnTo>
                    <a:pt x="19" y="427"/>
                  </a:lnTo>
                  <a:lnTo>
                    <a:pt x="9" y="389"/>
                  </a:lnTo>
                  <a:lnTo>
                    <a:pt x="2" y="348"/>
                  </a:lnTo>
                  <a:lnTo>
                    <a:pt x="0" y="301"/>
                  </a:lnTo>
                  <a:lnTo>
                    <a:pt x="2" y="255"/>
                  </a:lnTo>
                  <a:lnTo>
                    <a:pt x="10" y="212"/>
                  </a:lnTo>
                  <a:lnTo>
                    <a:pt x="21" y="173"/>
                  </a:lnTo>
                  <a:lnTo>
                    <a:pt x="37" y="138"/>
                  </a:lnTo>
                  <a:lnTo>
                    <a:pt x="57" y="107"/>
                  </a:lnTo>
                  <a:lnTo>
                    <a:pt x="79" y="78"/>
                  </a:lnTo>
                  <a:lnTo>
                    <a:pt x="105" y="55"/>
                  </a:lnTo>
                  <a:lnTo>
                    <a:pt x="135" y="35"/>
                  </a:lnTo>
                  <a:lnTo>
                    <a:pt x="166" y="20"/>
                  </a:lnTo>
                  <a:lnTo>
                    <a:pt x="200" y="9"/>
                  </a:lnTo>
                  <a:lnTo>
                    <a:pt x="236" y="3"/>
                  </a:lnTo>
                  <a:lnTo>
                    <a:pt x="275" y="0"/>
                  </a:lnTo>
                  <a:lnTo>
                    <a:pt x="315" y="3"/>
                  </a:lnTo>
                  <a:lnTo>
                    <a:pt x="354" y="11"/>
                  </a:lnTo>
                  <a:lnTo>
                    <a:pt x="388" y="26"/>
                  </a:lnTo>
                  <a:lnTo>
                    <a:pt x="419" y="46"/>
                  </a:lnTo>
                  <a:lnTo>
                    <a:pt x="446" y="71"/>
                  </a:lnTo>
                  <a:lnTo>
                    <a:pt x="469" y="99"/>
                  </a:lnTo>
                  <a:lnTo>
                    <a:pt x="488" y="133"/>
                  </a:lnTo>
                  <a:lnTo>
                    <a:pt x="503" y="168"/>
                  </a:lnTo>
                  <a:lnTo>
                    <a:pt x="514" y="208"/>
                  </a:lnTo>
                  <a:lnTo>
                    <a:pt x="521" y="250"/>
                  </a:lnTo>
                  <a:lnTo>
                    <a:pt x="523" y="295"/>
                  </a:lnTo>
                  <a:lnTo>
                    <a:pt x="523" y="348"/>
                  </a:lnTo>
                  <a:lnTo>
                    <a:pt x="147" y="348"/>
                  </a:lnTo>
                  <a:close/>
                  <a:moveTo>
                    <a:pt x="268" y="123"/>
                  </a:moveTo>
                  <a:lnTo>
                    <a:pt x="239" y="125"/>
                  </a:lnTo>
                  <a:lnTo>
                    <a:pt x="214" y="134"/>
                  </a:lnTo>
                  <a:lnTo>
                    <a:pt x="192" y="146"/>
                  </a:lnTo>
                  <a:lnTo>
                    <a:pt x="174" y="164"/>
                  </a:lnTo>
                  <a:lnTo>
                    <a:pt x="162" y="183"/>
                  </a:lnTo>
                  <a:lnTo>
                    <a:pt x="155" y="203"/>
                  </a:lnTo>
                  <a:lnTo>
                    <a:pt x="150" y="224"/>
                  </a:lnTo>
                  <a:lnTo>
                    <a:pt x="147" y="248"/>
                  </a:lnTo>
                  <a:lnTo>
                    <a:pt x="376" y="248"/>
                  </a:lnTo>
                  <a:lnTo>
                    <a:pt x="373" y="227"/>
                  </a:lnTo>
                  <a:lnTo>
                    <a:pt x="370" y="206"/>
                  </a:lnTo>
                  <a:lnTo>
                    <a:pt x="364" y="187"/>
                  </a:lnTo>
                  <a:lnTo>
                    <a:pt x="355" y="168"/>
                  </a:lnTo>
                  <a:lnTo>
                    <a:pt x="344" y="154"/>
                  </a:lnTo>
                  <a:lnTo>
                    <a:pt x="329" y="140"/>
                  </a:lnTo>
                  <a:lnTo>
                    <a:pt x="312" y="130"/>
                  </a:lnTo>
                  <a:lnTo>
                    <a:pt x="292" y="124"/>
                  </a:lnTo>
                  <a:lnTo>
                    <a:pt x="268" y="1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1" name="Freeform 40"/>
            <p:cNvSpPr>
              <a:spLocks/>
            </p:cNvSpPr>
            <p:nvPr userDrawn="1"/>
          </p:nvSpPr>
          <p:spPr bwMode="auto">
            <a:xfrm>
              <a:off x="505" y="3164"/>
              <a:ext cx="96" cy="117"/>
            </a:xfrm>
            <a:custGeom>
              <a:avLst/>
              <a:gdLst>
                <a:gd name="T0" fmla="*/ 270 w 480"/>
                <a:gd name="T1" fmla="*/ 119 h 585"/>
                <a:gd name="T2" fmla="*/ 290 w 480"/>
                <a:gd name="T3" fmla="*/ 121 h 585"/>
                <a:gd name="T4" fmla="*/ 306 w 480"/>
                <a:gd name="T5" fmla="*/ 126 h 585"/>
                <a:gd name="T6" fmla="*/ 317 w 480"/>
                <a:gd name="T7" fmla="*/ 135 h 585"/>
                <a:gd name="T8" fmla="*/ 325 w 480"/>
                <a:gd name="T9" fmla="*/ 146 h 585"/>
                <a:gd name="T10" fmla="*/ 330 w 480"/>
                <a:gd name="T11" fmla="*/ 160 h 585"/>
                <a:gd name="T12" fmla="*/ 332 w 480"/>
                <a:gd name="T13" fmla="*/ 176 h 585"/>
                <a:gd name="T14" fmla="*/ 332 w 480"/>
                <a:gd name="T15" fmla="*/ 585 h 585"/>
                <a:gd name="T16" fmla="*/ 480 w 480"/>
                <a:gd name="T17" fmla="*/ 585 h 585"/>
                <a:gd name="T18" fmla="*/ 480 w 480"/>
                <a:gd name="T19" fmla="*/ 175 h 585"/>
                <a:gd name="T20" fmla="*/ 479 w 480"/>
                <a:gd name="T21" fmla="*/ 152 h 585"/>
                <a:gd name="T22" fmla="*/ 475 w 480"/>
                <a:gd name="T23" fmla="*/ 129 h 585"/>
                <a:gd name="T24" fmla="*/ 469 w 480"/>
                <a:gd name="T25" fmla="*/ 107 h 585"/>
                <a:gd name="T26" fmla="*/ 460 w 480"/>
                <a:gd name="T27" fmla="*/ 86 h 585"/>
                <a:gd name="T28" fmla="*/ 448 w 480"/>
                <a:gd name="T29" fmla="*/ 66 h 585"/>
                <a:gd name="T30" fmla="*/ 433 w 480"/>
                <a:gd name="T31" fmla="*/ 47 h 585"/>
                <a:gd name="T32" fmla="*/ 416 w 480"/>
                <a:gd name="T33" fmla="*/ 31 h 585"/>
                <a:gd name="T34" fmla="*/ 393 w 480"/>
                <a:gd name="T35" fmla="*/ 19 h 585"/>
                <a:gd name="T36" fmla="*/ 369 w 480"/>
                <a:gd name="T37" fmla="*/ 9 h 585"/>
                <a:gd name="T38" fmla="*/ 339 w 480"/>
                <a:gd name="T39" fmla="*/ 3 h 585"/>
                <a:gd name="T40" fmla="*/ 306 w 480"/>
                <a:gd name="T41" fmla="*/ 0 h 585"/>
                <a:gd name="T42" fmla="*/ 0 w 480"/>
                <a:gd name="T43" fmla="*/ 0 h 585"/>
                <a:gd name="T44" fmla="*/ 0 w 480"/>
                <a:gd name="T45" fmla="*/ 585 h 585"/>
                <a:gd name="T46" fmla="*/ 147 w 480"/>
                <a:gd name="T47" fmla="*/ 585 h 585"/>
                <a:gd name="T48" fmla="*/ 147 w 480"/>
                <a:gd name="T49" fmla="*/ 119 h 585"/>
                <a:gd name="T50" fmla="*/ 270 w 480"/>
                <a:gd name="T51" fmla="*/ 119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0" h="585">
                  <a:moveTo>
                    <a:pt x="270" y="119"/>
                  </a:moveTo>
                  <a:lnTo>
                    <a:pt x="290" y="121"/>
                  </a:lnTo>
                  <a:lnTo>
                    <a:pt x="306" y="126"/>
                  </a:lnTo>
                  <a:lnTo>
                    <a:pt x="317" y="135"/>
                  </a:lnTo>
                  <a:lnTo>
                    <a:pt x="325" y="146"/>
                  </a:lnTo>
                  <a:lnTo>
                    <a:pt x="330" y="160"/>
                  </a:lnTo>
                  <a:lnTo>
                    <a:pt x="332" y="176"/>
                  </a:lnTo>
                  <a:lnTo>
                    <a:pt x="332" y="585"/>
                  </a:lnTo>
                  <a:lnTo>
                    <a:pt x="480" y="585"/>
                  </a:lnTo>
                  <a:lnTo>
                    <a:pt x="480" y="175"/>
                  </a:lnTo>
                  <a:lnTo>
                    <a:pt x="479" y="152"/>
                  </a:lnTo>
                  <a:lnTo>
                    <a:pt x="475" y="129"/>
                  </a:lnTo>
                  <a:lnTo>
                    <a:pt x="469" y="107"/>
                  </a:lnTo>
                  <a:lnTo>
                    <a:pt x="460" y="86"/>
                  </a:lnTo>
                  <a:lnTo>
                    <a:pt x="448" y="66"/>
                  </a:lnTo>
                  <a:lnTo>
                    <a:pt x="433" y="47"/>
                  </a:lnTo>
                  <a:lnTo>
                    <a:pt x="416" y="31"/>
                  </a:lnTo>
                  <a:lnTo>
                    <a:pt x="393" y="19"/>
                  </a:lnTo>
                  <a:lnTo>
                    <a:pt x="369" y="9"/>
                  </a:lnTo>
                  <a:lnTo>
                    <a:pt x="339" y="3"/>
                  </a:lnTo>
                  <a:lnTo>
                    <a:pt x="306" y="0"/>
                  </a:lnTo>
                  <a:lnTo>
                    <a:pt x="0" y="0"/>
                  </a:lnTo>
                  <a:lnTo>
                    <a:pt x="0" y="585"/>
                  </a:lnTo>
                  <a:lnTo>
                    <a:pt x="147" y="585"/>
                  </a:lnTo>
                  <a:lnTo>
                    <a:pt x="147" y="119"/>
                  </a:lnTo>
                  <a:lnTo>
                    <a:pt x="270" y="11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2" name="Freeform 41"/>
            <p:cNvSpPr>
              <a:spLocks noEditPoints="1"/>
            </p:cNvSpPr>
            <p:nvPr userDrawn="1"/>
          </p:nvSpPr>
          <p:spPr bwMode="auto">
            <a:xfrm>
              <a:off x="855" y="3116"/>
              <a:ext cx="23" cy="24"/>
            </a:xfrm>
            <a:custGeom>
              <a:avLst/>
              <a:gdLst>
                <a:gd name="T0" fmla="*/ 39 w 118"/>
                <a:gd name="T1" fmla="*/ 116 h 120"/>
                <a:gd name="T2" fmla="*/ 11 w 118"/>
                <a:gd name="T3" fmla="*/ 95 h 120"/>
                <a:gd name="T4" fmla="*/ 0 w 118"/>
                <a:gd name="T5" fmla="*/ 59 h 120"/>
                <a:gd name="T6" fmla="*/ 11 w 118"/>
                <a:gd name="T7" fmla="*/ 24 h 120"/>
                <a:gd name="T8" fmla="*/ 39 w 118"/>
                <a:gd name="T9" fmla="*/ 3 h 120"/>
                <a:gd name="T10" fmla="*/ 78 w 118"/>
                <a:gd name="T11" fmla="*/ 3 h 120"/>
                <a:gd name="T12" fmla="*/ 106 w 118"/>
                <a:gd name="T13" fmla="*/ 24 h 120"/>
                <a:gd name="T14" fmla="*/ 118 w 118"/>
                <a:gd name="T15" fmla="*/ 59 h 120"/>
                <a:gd name="T16" fmla="*/ 106 w 118"/>
                <a:gd name="T17" fmla="*/ 95 h 120"/>
                <a:gd name="T18" fmla="*/ 78 w 118"/>
                <a:gd name="T19" fmla="*/ 116 h 120"/>
                <a:gd name="T20" fmla="*/ 58 w 118"/>
                <a:gd name="T21" fmla="*/ 10 h 120"/>
                <a:gd name="T22" fmla="*/ 29 w 118"/>
                <a:gd name="T23" fmla="*/ 19 h 120"/>
                <a:gd name="T24" fmla="*/ 12 w 118"/>
                <a:gd name="T25" fmla="*/ 44 h 120"/>
                <a:gd name="T26" fmla="*/ 12 w 118"/>
                <a:gd name="T27" fmla="*/ 75 h 120"/>
                <a:gd name="T28" fmla="*/ 29 w 118"/>
                <a:gd name="T29" fmla="*/ 100 h 120"/>
                <a:gd name="T30" fmla="*/ 58 w 118"/>
                <a:gd name="T31" fmla="*/ 108 h 120"/>
                <a:gd name="T32" fmla="*/ 88 w 118"/>
                <a:gd name="T33" fmla="*/ 100 h 120"/>
                <a:gd name="T34" fmla="*/ 106 w 118"/>
                <a:gd name="T35" fmla="*/ 75 h 120"/>
                <a:gd name="T36" fmla="*/ 106 w 118"/>
                <a:gd name="T37" fmla="*/ 44 h 120"/>
                <a:gd name="T38" fmla="*/ 88 w 118"/>
                <a:gd name="T39" fmla="*/ 19 h 120"/>
                <a:gd name="T40" fmla="*/ 58 w 118"/>
                <a:gd name="T41" fmla="*/ 10 h 120"/>
                <a:gd name="T42" fmla="*/ 74 w 118"/>
                <a:gd name="T43" fmla="*/ 95 h 120"/>
                <a:gd name="T44" fmla="*/ 71 w 118"/>
                <a:gd name="T45" fmla="*/ 94 h 120"/>
                <a:gd name="T46" fmla="*/ 55 w 118"/>
                <a:gd name="T47" fmla="*/ 68 h 120"/>
                <a:gd name="T48" fmla="*/ 48 w 118"/>
                <a:gd name="T49" fmla="*/ 66 h 120"/>
                <a:gd name="T50" fmla="*/ 47 w 118"/>
                <a:gd name="T51" fmla="*/ 94 h 120"/>
                <a:gd name="T52" fmla="*/ 45 w 118"/>
                <a:gd name="T53" fmla="*/ 95 h 120"/>
                <a:gd name="T54" fmla="*/ 33 w 118"/>
                <a:gd name="T55" fmla="*/ 95 h 120"/>
                <a:gd name="T56" fmla="*/ 32 w 118"/>
                <a:gd name="T57" fmla="*/ 92 h 120"/>
                <a:gd name="T58" fmla="*/ 33 w 118"/>
                <a:gd name="T59" fmla="*/ 26 h 120"/>
                <a:gd name="T60" fmla="*/ 37 w 118"/>
                <a:gd name="T61" fmla="*/ 23 h 120"/>
                <a:gd name="T62" fmla="*/ 45 w 118"/>
                <a:gd name="T63" fmla="*/ 22 h 120"/>
                <a:gd name="T64" fmla="*/ 55 w 118"/>
                <a:gd name="T65" fmla="*/ 22 h 120"/>
                <a:gd name="T66" fmla="*/ 76 w 118"/>
                <a:gd name="T67" fmla="*/ 27 h 120"/>
                <a:gd name="T68" fmla="*/ 85 w 118"/>
                <a:gd name="T69" fmla="*/ 44 h 120"/>
                <a:gd name="T70" fmla="*/ 84 w 118"/>
                <a:gd name="T71" fmla="*/ 52 h 120"/>
                <a:gd name="T72" fmla="*/ 79 w 118"/>
                <a:gd name="T73" fmla="*/ 60 h 120"/>
                <a:gd name="T74" fmla="*/ 71 w 118"/>
                <a:gd name="T75" fmla="*/ 64 h 120"/>
                <a:gd name="T76" fmla="*/ 88 w 118"/>
                <a:gd name="T77" fmla="*/ 92 h 120"/>
                <a:gd name="T78" fmla="*/ 88 w 118"/>
                <a:gd name="T79" fmla="*/ 94 h 120"/>
                <a:gd name="T80" fmla="*/ 85 w 118"/>
                <a:gd name="T81" fmla="*/ 95 h 120"/>
                <a:gd name="T82" fmla="*/ 70 w 118"/>
                <a:gd name="T83" fmla="*/ 40 h 120"/>
                <a:gd name="T84" fmla="*/ 65 w 118"/>
                <a:gd name="T85" fmla="*/ 37 h 120"/>
                <a:gd name="T86" fmla="*/ 57 w 118"/>
                <a:gd name="T87" fmla="*/ 34 h 120"/>
                <a:gd name="T88" fmla="*/ 47 w 118"/>
                <a:gd name="T89" fmla="*/ 55 h 120"/>
                <a:gd name="T90" fmla="*/ 52 w 118"/>
                <a:gd name="T91" fmla="*/ 55 h 120"/>
                <a:gd name="T92" fmla="*/ 57 w 118"/>
                <a:gd name="T93" fmla="*/ 55 h 120"/>
                <a:gd name="T94" fmla="*/ 65 w 118"/>
                <a:gd name="T95" fmla="*/ 54 h 120"/>
                <a:gd name="T96" fmla="*/ 70 w 118"/>
                <a:gd name="T97" fmla="*/ 49 h 120"/>
                <a:gd name="T98" fmla="*/ 70 w 118"/>
                <a:gd name="T99" fmla="*/ 4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8" h="120">
                  <a:moveTo>
                    <a:pt x="58" y="120"/>
                  </a:moveTo>
                  <a:lnTo>
                    <a:pt x="39" y="116"/>
                  </a:lnTo>
                  <a:lnTo>
                    <a:pt x="23" y="107"/>
                  </a:lnTo>
                  <a:lnTo>
                    <a:pt x="11" y="95"/>
                  </a:lnTo>
                  <a:lnTo>
                    <a:pt x="2" y="79"/>
                  </a:lnTo>
                  <a:lnTo>
                    <a:pt x="0" y="59"/>
                  </a:lnTo>
                  <a:lnTo>
                    <a:pt x="2" y="40"/>
                  </a:lnTo>
                  <a:lnTo>
                    <a:pt x="11" y="24"/>
                  </a:lnTo>
                  <a:lnTo>
                    <a:pt x="23" y="12"/>
                  </a:lnTo>
                  <a:lnTo>
                    <a:pt x="39" y="3"/>
                  </a:lnTo>
                  <a:lnTo>
                    <a:pt x="58" y="0"/>
                  </a:lnTo>
                  <a:lnTo>
                    <a:pt x="78" y="3"/>
                  </a:lnTo>
                  <a:lnTo>
                    <a:pt x="94" y="12"/>
                  </a:lnTo>
                  <a:lnTo>
                    <a:pt x="106" y="24"/>
                  </a:lnTo>
                  <a:lnTo>
                    <a:pt x="115" y="40"/>
                  </a:lnTo>
                  <a:lnTo>
                    <a:pt x="118" y="59"/>
                  </a:lnTo>
                  <a:lnTo>
                    <a:pt x="115" y="79"/>
                  </a:lnTo>
                  <a:lnTo>
                    <a:pt x="106" y="95"/>
                  </a:lnTo>
                  <a:lnTo>
                    <a:pt x="94" y="107"/>
                  </a:lnTo>
                  <a:lnTo>
                    <a:pt x="78" y="116"/>
                  </a:lnTo>
                  <a:lnTo>
                    <a:pt x="58" y="120"/>
                  </a:lnTo>
                  <a:close/>
                  <a:moveTo>
                    <a:pt x="58" y="10"/>
                  </a:moveTo>
                  <a:lnTo>
                    <a:pt x="43" y="13"/>
                  </a:lnTo>
                  <a:lnTo>
                    <a:pt x="29" y="19"/>
                  </a:lnTo>
                  <a:lnTo>
                    <a:pt x="20" y="31"/>
                  </a:lnTo>
                  <a:lnTo>
                    <a:pt x="12" y="44"/>
                  </a:lnTo>
                  <a:lnTo>
                    <a:pt x="10" y="59"/>
                  </a:lnTo>
                  <a:lnTo>
                    <a:pt x="12" y="75"/>
                  </a:lnTo>
                  <a:lnTo>
                    <a:pt x="20" y="89"/>
                  </a:lnTo>
                  <a:lnTo>
                    <a:pt x="29" y="100"/>
                  </a:lnTo>
                  <a:lnTo>
                    <a:pt x="43" y="106"/>
                  </a:lnTo>
                  <a:lnTo>
                    <a:pt x="58" y="108"/>
                  </a:lnTo>
                  <a:lnTo>
                    <a:pt x="74" y="106"/>
                  </a:lnTo>
                  <a:lnTo>
                    <a:pt x="88" y="100"/>
                  </a:lnTo>
                  <a:lnTo>
                    <a:pt x="99" y="89"/>
                  </a:lnTo>
                  <a:lnTo>
                    <a:pt x="106" y="75"/>
                  </a:lnTo>
                  <a:lnTo>
                    <a:pt x="109" y="59"/>
                  </a:lnTo>
                  <a:lnTo>
                    <a:pt x="106" y="44"/>
                  </a:lnTo>
                  <a:lnTo>
                    <a:pt x="99" y="31"/>
                  </a:lnTo>
                  <a:lnTo>
                    <a:pt x="88" y="19"/>
                  </a:lnTo>
                  <a:lnTo>
                    <a:pt x="74" y="13"/>
                  </a:lnTo>
                  <a:lnTo>
                    <a:pt x="58" y="10"/>
                  </a:lnTo>
                  <a:close/>
                  <a:moveTo>
                    <a:pt x="85" y="95"/>
                  </a:moveTo>
                  <a:lnTo>
                    <a:pt x="74" y="95"/>
                  </a:lnTo>
                  <a:lnTo>
                    <a:pt x="73" y="95"/>
                  </a:lnTo>
                  <a:lnTo>
                    <a:pt x="71" y="94"/>
                  </a:lnTo>
                  <a:lnTo>
                    <a:pt x="57" y="68"/>
                  </a:lnTo>
                  <a:lnTo>
                    <a:pt x="55" y="68"/>
                  </a:lnTo>
                  <a:lnTo>
                    <a:pt x="54" y="66"/>
                  </a:lnTo>
                  <a:lnTo>
                    <a:pt x="48" y="66"/>
                  </a:lnTo>
                  <a:lnTo>
                    <a:pt x="48" y="92"/>
                  </a:lnTo>
                  <a:lnTo>
                    <a:pt x="47" y="94"/>
                  </a:lnTo>
                  <a:lnTo>
                    <a:pt x="47" y="95"/>
                  </a:lnTo>
                  <a:lnTo>
                    <a:pt x="45" y="95"/>
                  </a:lnTo>
                  <a:lnTo>
                    <a:pt x="34" y="95"/>
                  </a:lnTo>
                  <a:lnTo>
                    <a:pt x="33" y="95"/>
                  </a:lnTo>
                  <a:lnTo>
                    <a:pt x="33" y="94"/>
                  </a:lnTo>
                  <a:lnTo>
                    <a:pt x="32" y="92"/>
                  </a:lnTo>
                  <a:lnTo>
                    <a:pt x="32" y="28"/>
                  </a:lnTo>
                  <a:lnTo>
                    <a:pt x="33" y="26"/>
                  </a:lnTo>
                  <a:lnTo>
                    <a:pt x="34" y="23"/>
                  </a:lnTo>
                  <a:lnTo>
                    <a:pt x="37" y="23"/>
                  </a:lnTo>
                  <a:lnTo>
                    <a:pt x="41" y="22"/>
                  </a:lnTo>
                  <a:lnTo>
                    <a:pt x="45" y="22"/>
                  </a:lnTo>
                  <a:lnTo>
                    <a:pt x="50" y="22"/>
                  </a:lnTo>
                  <a:lnTo>
                    <a:pt x="55" y="22"/>
                  </a:lnTo>
                  <a:lnTo>
                    <a:pt x="68" y="23"/>
                  </a:lnTo>
                  <a:lnTo>
                    <a:pt x="76" y="27"/>
                  </a:lnTo>
                  <a:lnTo>
                    <a:pt x="83" y="33"/>
                  </a:lnTo>
                  <a:lnTo>
                    <a:pt x="85" y="44"/>
                  </a:lnTo>
                  <a:lnTo>
                    <a:pt x="85" y="45"/>
                  </a:lnTo>
                  <a:lnTo>
                    <a:pt x="84" y="52"/>
                  </a:lnTo>
                  <a:lnTo>
                    <a:pt x="83" y="56"/>
                  </a:lnTo>
                  <a:lnTo>
                    <a:pt x="79" y="60"/>
                  </a:lnTo>
                  <a:lnTo>
                    <a:pt x="75" y="63"/>
                  </a:lnTo>
                  <a:lnTo>
                    <a:pt x="71" y="64"/>
                  </a:lnTo>
                  <a:lnTo>
                    <a:pt x="86" y="91"/>
                  </a:lnTo>
                  <a:lnTo>
                    <a:pt x="88" y="92"/>
                  </a:lnTo>
                  <a:lnTo>
                    <a:pt x="88" y="92"/>
                  </a:lnTo>
                  <a:lnTo>
                    <a:pt x="88" y="94"/>
                  </a:lnTo>
                  <a:lnTo>
                    <a:pt x="86" y="95"/>
                  </a:lnTo>
                  <a:lnTo>
                    <a:pt x="85" y="95"/>
                  </a:lnTo>
                  <a:close/>
                  <a:moveTo>
                    <a:pt x="70" y="44"/>
                  </a:moveTo>
                  <a:lnTo>
                    <a:pt x="70" y="40"/>
                  </a:lnTo>
                  <a:lnTo>
                    <a:pt x="68" y="38"/>
                  </a:lnTo>
                  <a:lnTo>
                    <a:pt x="65" y="37"/>
                  </a:lnTo>
                  <a:lnTo>
                    <a:pt x="62" y="35"/>
                  </a:lnTo>
                  <a:lnTo>
                    <a:pt x="57" y="34"/>
                  </a:lnTo>
                  <a:lnTo>
                    <a:pt x="47" y="34"/>
                  </a:lnTo>
                  <a:lnTo>
                    <a:pt x="47" y="55"/>
                  </a:lnTo>
                  <a:lnTo>
                    <a:pt x="49" y="55"/>
                  </a:lnTo>
                  <a:lnTo>
                    <a:pt x="52" y="55"/>
                  </a:lnTo>
                  <a:lnTo>
                    <a:pt x="54" y="55"/>
                  </a:lnTo>
                  <a:lnTo>
                    <a:pt x="57" y="55"/>
                  </a:lnTo>
                  <a:lnTo>
                    <a:pt x="62" y="55"/>
                  </a:lnTo>
                  <a:lnTo>
                    <a:pt x="65" y="54"/>
                  </a:lnTo>
                  <a:lnTo>
                    <a:pt x="68" y="52"/>
                  </a:lnTo>
                  <a:lnTo>
                    <a:pt x="70" y="49"/>
                  </a:lnTo>
                  <a:lnTo>
                    <a:pt x="70" y="45"/>
                  </a:lnTo>
                  <a:lnTo>
                    <a:pt x="70" y="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15" name="Text Box 6"/>
          <p:cNvSpPr txBox="1">
            <a:spLocks noChangeArrowheads="1"/>
          </p:cNvSpPr>
          <p:nvPr userDrawn="1"/>
        </p:nvSpPr>
        <p:spPr bwMode="auto">
          <a:xfrm>
            <a:off x="425768" y="6601053"/>
            <a:ext cx="81464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0">
            <a:spAutoFit/>
          </a:bodyPr>
          <a:lstStyle/>
          <a:p>
            <a:pPr eaLnBrk="0" hangingPunct="0"/>
            <a:r>
              <a:rPr lang="en-GB" sz="800" dirty="0">
                <a:solidFill>
                  <a:srgbClr val="061922"/>
                </a:solidFill>
                <a:latin typeface="Arial Narrow" pitchFamily="34" charset="0"/>
              </a:rPr>
              <a:t>Intel Confidential</a:t>
            </a:r>
            <a:endParaRPr lang="en-US" sz="800" dirty="0">
              <a:solidFill>
                <a:srgbClr val="061922"/>
              </a:solidFill>
              <a:latin typeface="Arial Narrow" pitchFamily="34" charset="0"/>
            </a:endParaRPr>
          </a:p>
        </p:txBody>
      </p:sp>
    </p:spTree>
    <p:extLst>
      <p:ext uri="{BB962C8B-B14F-4D97-AF65-F5344CB8AC3E}">
        <p14:creationId xmlns:p14="http://schemas.microsoft.com/office/powerpoint/2010/main" val="27297938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Content Placeholder 2"/>
          <p:cNvSpPr>
            <a:spLocks noGrp="1"/>
          </p:cNvSpPr>
          <p:nvPr>
            <p:ph idx="1" hasCustomPrompt="1"/>
          </p:nvPr>
        </p:nvSpPr>
        <p:spPr>
          <a:xfrm>
            <a:off x="353962" y="1327665"/>
            <a:ext cx="8436076" cy="4866658"/>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7"/>
          <p:cNvSpPr>
            <a:spLocks noGrp="1"/>
          </p:cNvSpPr>
          <p:nvPr>
            <p:ph type="body" sz="quarter" idx="13" hasCustomPrompt="1"/>
          </p:nvPr>
        </p:nvSpPr>
        <p:spPr>
          <a:xfrm>
            <a:off x="353962" y="6365874"/>
            <a:ext cx="8008988" cy="260351"/>
          </a:xfrm>
        </p:spPr>
        <p:txBody>
          <a:bodyPr wrap="square" anchor="t" anchorCtr="0">
            <a:normAutofit/>
          </a:bodyPr>
          <a:lstStyle>
            <a:lvl1pPr marL="0" indent="0">
              <a:lnSpc>
                <a:spcPct val="80000"/>
              </a:lnSpc>
              <a:spcBef>
                <a:spcPts val="200"/>
              </a:spcBef>
              <a:buFont typeface="Arial" pitchFamily="34" charset="0"/>
              <a:buNone/>
              <a:defRPr sz="700" b="0">
                <a:solidFill>
                  <a:srgbClr val="FFFFFF"/>
                </a:solidFill>
                <a:latin typeface="+mn-lt"/>
              </a:defRPr>
            </a:lvl1pPr>
            <a:lvl2pPr marL="171450" indent="-114300">
              <a:defRPr sz="900"/>
            </a:lvl2pPr>
            <a:lvl3pPr marL="342900" indent="-114300">
              <a:defRPr sz="900"/>
            </a:lvl3pPr>
            <a:lvl4pPr marL="514350" indent="-114300">
              <a:defRPr sz="900"/>
            </a:lvl4pPr>
            <a:lvl5pPr marL="685800" indent="-114300">
              <a:defRPr sz="900"/>
            </a:lvl5pPr>
          </a:lstStyle>
          <a:p>
            <a:pPr lvl="0"/>
            <a:r>
              <a:rPr lang="en-US" dirty="0" smtClean="0"/>
              <a:t>Click to edit footnote</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D44707B-D922-47D5-BD24-D96E91B705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933061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Section Header">
    <p:bg>
      <p:bgPr>
        <a:gradFill>
          <a:gsLst>
            <a:gs pos="5000">
              <a:srgbClr val="00AEEF"/>
            </a:gs>
            <a:gs pos="95000">
              <a:srgbClr val="0071C5"/>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3960" y="1952625"/>
            <a:ext cx="6675120" cy="2486026"/>
          </a:xfrm>
        </p:spPr>
        <p:txBody>
          <a:bodyPr anchor="ctr" anchorCtr="0">
            <a:normAutofit/>
          </a:bodyPr>
          <a:lstStyle>
            <a:lvl1pPr algn="l">
              <a:defRPr sz="3600" b="0">
                <a:solidFill>
                  <a:schemeClr val="tx1"/>
                </a:solidFill>
              </a:defRPr>
            </a:lvl1pPr>
          </a:lstStyle>
          <a:p>
            <a:r>
              <a:rPr lang="en-US" dirty="0" smtClean="0"/>
              <a:t>Click to edit title</a:t>
            </a:r>
            <a:endParaRPr lang="en-US" dirty="0"/>
          </a:p>
        </p:txBody>
      </p:sp>
      <p:sp>
        <p:nvSpPr>
          <p:cNvPr id="22" name="Slide Number Placeholder 5"/>
          <p:cNvSpPr>
            <a:spLocks noGrp="1"/>
          </p:cNvSpPr>
          <p:nvPr>
            <p:ph type="sldNum" sz="quarter" idx="4"/>
          </p:nvPr>
        </p:nvSpPr>
        <p:spPr>
          <a:xfrm>
            <a:off x="0" y="6613525"/>
            <a:ext cx="425768" cy="190500"/>
          </a:xfrm>
          <a:prstGeom prst="rect">
            <a:avLst/>
          </a:prstGeom>
        </p:spPr>
        <p:txBody>
          <a:bodyPr vert="horz" wrap="none" lIns="91440" tIns="45720" rIns="91440" bIns="45720" rtlCol="0" anchor="ctr" anchorCtr="0"/>
          <a:lstStyle>
            <a:lvl1pPr algn="l">
              <a:defRPr sz="800">
                <a:solidFill>
                  <a:schemeClr val="bg1"/>
                </a:solidFill>
                <a:latin typeface="+mn-lt"/>
              </a:defRPr>
            </a:lvl1pPr>
          </a:lstStyle>
          <a:p>
            <a:fld id="{FD44707B-D922-47D5-BD24-D96E91B70543}" type="slidenum">
              <a:rPr lang="en-US" smtClean="0">
                <a:solidFill>
                  <a:srgbClr val="061922"/>
                </a:solidFill>
              </a:rPr>
              <a:pPr/>
              <a:t>‹#›</a:t>
            </a:fld>
            <a:endParaRPr lang="en-US" dirty="0">
              <a:solidFill>
                <a:srgbClr val="061922"/>
              </a:solidFill>
            </a:endParaRPr>
          </a:p>
        </p:txBody>
      </p:sp>
    </p:spTree>
    <p:extLst>
      <p:ext uri="{BB962C8B-B14F-4D97-AF65-F5344CB8AC3E}">
        <p14:creationId xmlns:p14="http://schemas.microsoft.com/office/powerpoint/2010/main" val="59442378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3962" y="304700"/>
            <a:ext cx="8436076" cy="1022965"/>
          </a:xfrm>
        </p:spPr>
        <p:txBody>
          <a:bodyPr/>
          <a:lstStyle/>
          <a:p>
            <a:r>
              <a:rPr lang="en-US" dirty="0" smtClean="0"/>
              <a:t>Click to edit title</a:t>
            </a:r>
            <a:endParaRPr lang="en-US" dirty="0"/>
          </a:p>
        </p:txBody>
      </p:sp>
      <p:sp>
        <p:nvSpPr>
          <p:cNvPr id="5" name="Slide Number Placeholder 4"/>
          <p:cNvSpPr>
            <a:spLocks noGrp="1"/>
          </p:cNvSpPr>
          <p:nvPr>
            <p:ph type="sldNum" sz="quarter" idx="12"/>
          </p:nvPr>
        </p:nvSpPr>
        <p:spPr/>
        <p:txBody>
          <a:bodyPr/>
          <a:lstStyle/>
          <a:p>
            <a:fld id="{FD44707B-D922-47D5-BD24-D96E91B70543}" type="slidenum">
              <a:rPr lang="en-US" smtClean="0">
                <a:solidFill>
                  <a:srgbClr val="FFFFFF"/>
                </a:solidFill>
              </a:rPr>
              <a:pPr/>
              <a:t>‹#›</a:t>
            </a:fld>
            <a:endParaRPr lang="en-US" dirty="0">
              <a:solidFill>
                <a:srgbClr val="FFFFFF"/>
              </a:solidFill>
            </a:endParaRPr>
          </a:p>
        </p:txBody>
      </p:sp>
      <p:sp>
        <p:nvSpPr>
          <p:cNvPr id="8" name="Content Placeholder 2"/>
          <p:cNvSpPr>
            <a:spLocks noGrp="1"/>
          </p:cNvSpPr>
          <p:nvPr>
            <p:ph idx="14" hasCustomPrompt="1"/>
          </p:nvPr>
        </p:nvSpPr>
        <p:spPr>
          <a:xfrm>
            <a:off x="353962" y="1327665"/>
            <a:ext cx="4141838" cy="4866658"/>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5" hasCustomPrompt="1"/>
          </p:nvPr>
        </p:nvSpPr>
        <p:spPr>
          <a:xfrm>
            <a:off x="4648200" y="1327665"/>
            <a:ext cx="4141838" cy="4866658"/>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7"/>
          <p:cNvSpPr>
            <a:spLocks noGrp="1"/>
          </p:cNvSpPr>
          <p:nvPr>
            <p:ph type="body" sz="quarter" idx="13" hasCustomPrompt="1"/>
          </p:nvPr>
        </p:nvSpPr>
        <p:spPr>
          <a:xfrm>
            <a:off x="353962" y="6353174"/>
            <a:ext cx="8008988" cy="295275"/>
          </a:xfrm>
        </p:spPr>
        <p:txBody>
          <a:bodyPr wrap="square" anchor="t" anchorCtr="0">
            <a:normAutofit/>
          </a:bodyPr>
          <a:lstStyle>
            <a:lvl1pPr marL="0" indent="0">
              <a:lnSpc>
                <a:spcPct val="80000"/>
              </a:lnSpc>
              <a:spcBef>
                <a:spcPts val="200"/>
              </a:spcBef>
              <a:buFont typeface="Arial" pitchFamily="34" charset="0"/>
              <a:buNone/>
              <a:defRPr sz="900">
                <a:solidFill>
                  <a:srgbClr val="FFFFFF"/>
                </a:solidFill>
                <a:latin typeface="+mn-lt"/>
              </a:defRPr>
            </a:lvl1pPr>
            <a:lvl2pPr marL="171450" indent="-114300">
              <a:defRPr sz="900"/>
            </a:lvl2pPr>
            <a:lvl3pPr marL="342900" indent="-114300">
              <a:defRPr sz="900"/>
            </a:lvl3pPr>
            <a:lvl4pPr marL="514350" indent="-114300">
              <a:defRPr sz="900"/>
            </a:lvl4pPr>
            <a:lvl5pPr marL="685800" indent="-114300">
              <a:defRPr sz="900"/>
            </a:lvl5pPr>
          </a:lstStyle>
          <a:p>
            <a:pPr lvl="0"/>
            <a:r>
              <a:rPr lang="en-US" dirty="0" smtClean="0"/>
              <a:t>Click to edit footnote</a:t>
            </a:r>
            <a:endParaRPr lang="en-US" dirty="0"/>
          </a:p>
        </p:txBody>
      </p:sp>
    </p:spTree>
    <p:extLst>
      <p:ext uri="{BB962C8B-B14F-4D97-AF65-F5344CB8AC3E}">
        <p14:creationId xmlns:p14="http://schemas.microsoft.com/office/powerpoint/2010/main" val="4275625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3962" y="304700"/>
            <a:ext cx="8436076" cy="1022965"/>
          </a:xfrm>
        </p:spPr>
        <p:txBody>
          <a:bodyPr/>
          <a:lstStyle/>
          <a:p>
            <a:r>
              <a:rPr lang="en-US" dirty="0" smtClean="0"/>
              <a:t>Click to edit title</a:t>
            </a:r>
            <a:endParaRPr lang="en-US" dirty="0"/>
          </a:p>
        </p:txBody>
      </p:sp>
      <p:sp>
        <p:nvSpPr>
          <p:cNvPr id="5" name="Slide Number Placeholder 4"/>
          <p:cNvSpPr>
            <a:spLocks noGrp="1"/>
          </p:cNvSpPr>
          <p:nvPr>
            <p:ph type="sldNum" sz="quarter" idx="12"/>
          </p:nvPr>
        </p:nvSpPr>
        <p:spPr/>
        <p:txBody>
          <a:bodyPr/>
          <a:lstStyle/>
          <a:p>
            <a:fld id="{FD44707B-D922-47D5-BD24-D96E91B70543}" type="slidenum">
              <a:rPr lang="en-US" smtClean="0">
                <a:solidFill>
                  <a:srgbClr val="FFFFFF"/>
                </a:solidFill>
              </a:rPr>
              <a:pPr/>
              <a:t>‹#›</a:t>
            </a:fld>
            <a:endParaRPr lang="en-US" dirty="0">
              <a:solidFill>
                <a:srgbClr val="FFFFFF"/>
              </a:solidFill>
            </a:endParaRPr>
          </a:p>
        </p:txBody>
      </p:sp>
      <p:sp>
        <p:nvSpPr>
          <p:cNvPr id="8" name="Content Placeholder 2"/>
          <p:cNvSpPr>
            <a:spLocks noGrp="1"/>
          </p:cNvSpPr>
          <p:nvPr>
            <p:ph idx="14" hasCustomPrompt="1"/>
          </p:nvPr>
        </p:nvSpPr>
        <p:spPr>
          <a:xfrm>
            <a:off x="353962" y="1327665"/>
            <a:ext cx="2709278" cy="4866658"/>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5" hasCustomPrompt="1"/>
          </p:nvPr>
        </p:nvSpPr>
        <p:spPr>
          <a:xfrm>
            <a:off x="3217361" y="1327665"/>
            <a:ext cx="2709278" cy="4866658"/>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6" hasCustomPrompt="1"/>
          </p:nvPr>
        </p:nvSpPr>
        <p:spPr>
          <a:xfrm>
            <a:off x="6080760" y="1327665"/>
            <a:ext cx="2709278" cy="4866658"/>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7"/>
          <p:cNvSpPr>
            <a:spLocks noGrp="1"/>
          </p:cNvSpPr>
          <p:nvPr>
            <p:ph type="body" sz="quarter" idx="13" hasCustomPrompt="1"/>
          </p:nvPr>
        </p:nvSpPr>
        <p:spPr>
          <a:xfrm>
            <a:off x="353962" y="6353174"/>
            <a:ext cx="8008988" cy="295275"/>
          </a:xfrm>
        </p:spPr>
        <p:txBody>
          <a:bodyPr wrap="square" anchor="t" anchorCtr="0">
            <a:normAutofit/>
          </a:bodyPr>
          <a:lstStyle>
            <a:lvl1pPr marL="0" indent="0">
              <a:lnSpc>
                <a:spcPct val="80000"/>
              </a:lnSpc>
              <a:spcBef>
                <a:spcPts val="200"/>
              </a:spcBef>
              <a:buFont typeface="Arial" pitchFamily="34" charset="0"/>
              <a:buNone/>
              <a:defRPr sz="900">
                <a:solidFill>
                  <a:srgbClr val="FFFFFF"/>
                </a:solidFill>
                <a:latin typeface="+mn-lt"/>
              </a:defRPr>
            </a:lvl1pPr>
            <a:lvl2pPr marL="171450" indent="-114300">
              <a:defRPr sz="900"/>
            </a:lvl2pPr>
            <a:lvl3pPr marL="342900" indent="-114300">
              <a:defRPr sz="900"/>
            </a:lvl3pPr>
            <a:lvl4pPr marL="514350" indent="-114300">
              <a:defRPr sz="900"/>
            </a:lvl4pPr>
            <a:lvl5pPr marL="685800" indent="-114300">
              <a:defRPr sz="900"/>
            </a:lvl5pPr>
          </a:lstStyle>
          <a:p>
            <a:pPr lvl="0"/>
            <a:r>
              <a:rPr lang="en-US" dirty="0" smtClean="0"/>
              <a:t>Click to edit footnote</a:t>
            </a:r>
            <a:endParaRPr lang="en-US" dirty="0"/>
          </a:p>
        </p:txBody>
      </p:sp>
    </p:spTree>
    <p:extLst>
      <p:ext uri="{BB962C8B-B14F-4D97-AF65-F5344CB8AC3E}">
        <p14:creationId xmlns:p14="http://schemas.microsoft.com/office/powerpoint/2010/main" val="3724844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5" name="Slide Number Placeholder 4"/>
          <p:cNvSpPr>
            <a:spLocks noGrp="1"/>
          </p:cNvSpPr>
          <p:nvPr>
            <p:ph type="sldNum" sz="quarter" idx="12"/>
          </p:nvPr>
        </p:nvSpPr>
        <p:spPr/>
        <p:txBody>
          <a:bodyPr/>
          <a:lstStyle/>
          <a:p>
            <a:fld id="{FD44707B-D922-47D5-BD24-D96E91B70543}" type="slidenum">
              <a:rPr lang="en-US" smtClean="0">
                <a:solidFill>
                  <a:srgbClr val="FFFFFF"/>
                </a:solidFill>
              </a:rPr>
              <a:pPr/>
              <a:t>‹#›</a:t>
            </a:fld>
            <a:endParaRPr lang="en-US" dirty="0">
              <a:solidFill>
                <a:srgbClr val="FFFFFF"/>
              </a:solidFill>
            </a:endParaRPr>
          </a:p>
        </p:txBody>
      </p:sp>
      <p:sp>
        <p:nvSpPr>
          <p:cNvPr id="7" name="Text Placeholder 7"/>
          <p:cNvSpPr>
            <a:spLocks noGrp="1"/>
          </p:cNvSpPr>
          <p:nvPr>
            <p:ph type="body" sz="quarter" idx="13" hasCustomPrompt="1"/>
          </p:nvPr>
        </p:nvSpPr>
        <p:spPr>
          <a:xfrm>
            <a:off x="353962" y="6353174"/>
            <a:ext cx="8008988" cy="295275"/>
          </a:xfrm>
        </p:spPr>
        <p:txBody>
          <a:bodyPr wrap="square" anchor="t" anchorCtr="0">
            <a:normAutofit/>
          </a:bodyPr>
          <a:lstStyle>
            <a:lvl1pPr marL="0" indent="0">
              <a:lnSpc>
                <a:spcPct val="80000"/>
              </a:lnSpc>
              <a:spcBef>
                <a:spcPts val="200"/>
              </a:spcBef>
              <a:buFont typeface="Arial" pitchFamily="34" charset="0"/>
              <a:buNone/>
              <a:defRPr sz="900">
                <a:solidFill>
                  <a:srgbClr val="FFFFFF"/>
                </a:solidFill>
                <a:latin typeface="+mn-lt"/>
              </a:defRPr>
            </a:lvl1pPr>
            <a:lvl2pPr marL="171450" indent="-114300">
              <a:defRPr sz="900"/>
            </a:lvl2pPr>
            <a:lvl3pPr marL="342900" indent="-114300">
              <a:defRPr sz="900"/>
            </a:lvl3pPr>
            <a:lvl4pPr marL="514350" indent="-114300">
              <a:defRPr sz="900"/>
            </a:lvl4pPr>
            <a:lvl5pPr marL="685800" indent="-114300">
              <a:defRPr sz="900"/>
            </a:lvl5pPr>
          </a:lstStyle>
          <a:p>
            <a:pPr lvl="0"/>
            <a:r>
              <a:rPr lang="en-US" dirty="0" smtClean="0"/>
              <a:t>Click to edit footnote</a:t>
            </a:r>
            <a:endParaRPr lang="en-US" dirty="0"/>
          </a:p>
        </p:txBody>
      </p:sp>
    </p:spTree>
    <p:extLst>
      <p:ext uri="{BB962C8B-B14F-4D97-AF65-F5344CB8AC3E}">
        <p14:creationId xmlns:p14="http://schemas.microsoft.com/office/powerpoint/2010/main" val="941266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1900"/>
            </a:lvl1pPr>
          </a:lstStyle>
          <a:p>
            <a:r>
              <a:rPr lang="en-US" dirty="0" smtClean="0"/>
              <a:t>Click to edit title</a:t>
            </a:r>
            <a:endParaRPr lang="en-US" dirty="0"/>
          </a:p>
        </p:txBody>
      </p:sp>
      <p:sp>
        <p:nvSpPr>
          <p:cNvPr id="3" name="Content Placeholder 2"/>
          <p:cNvSpPr>
            <a:spLocks noGrp="1"/>
          </p:cNvSpPr>
          <p:nvPr>
            <p:ph idx="1" hasCustomPrompt="1"/>
          </p:nvPr>
        </p:nvSpPr>
        <p:spPr>
          <a:xfrm>
            <a:off x="353962" y="1327665"/>
            <a:ext cx="8436076" cy="4692135"/>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D44707B-D922-47D5-BD24-D96E91B70543}" type="slidenum">
              <a:rPr lang="en-US" smtClean="0"/>
              <a:pPr/>
              <a:t>‹#›</a:t>
            </a:fld>
            <a:endParaRPr lang="en-US" dirty="0"/>
          </a:p>
        </p:txBody>
      </p:sp>
    </p:spTree>
    <p:extLst>
      <p:ext uri="{BB962C8B-B14F-4D97-AF65-F5344CB8AC3E}">
        <p14:creationId xmlns:p14="http://schemas.microsoft.com/office/powerpoint/2010/main" val="1342174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D44707B-D922-47D5-BD24-D96E91B705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96567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hank You">
    <p:bg>
      <p:bgPr>
        <a:gradFill>
          <a:gsLst>
            <a:gs pos="5000">
              <a:srgbClr val="00AEEF"/>
            </a:gs>
            <a:gs pos="95000">
              <a:srgbClr val="0071C5"/>
            </a:gs>
          </a:gsLst>
          <a:lin ang="16200000" scaled="0"/>
        </a:gra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353960" y="2438401"/>
            <a:ext cx="6685937" cy="1514474"/>
          </a:xfrm>
        </p:spPr>
        <p:txBody>
          <a:bodyPr anchor="ctr" anchorCtr="0">
            <a:normAutofit/>
          </a:bodyPr>
          <a:lstStyle>
            <a:lvl1pPr algn="l">
              <a:defRPr sz="3800" b="0">
                <a:solidFill>
                  <a:schemeClr val="bg1"/>
                </a:solidFill>
              </a:defRPr>
            </a:lvl1pPr>
          </a:lstStyle>
          <a:p>
            <a:r>
              <a:rPr lang="en-US" smtClean="0"/>
              <a:t>Click to edit Master title style</a:t>
            </a:r>
            <a:endParaRPr lang="en-US" dirty="0"/>
          </a:p>
        </p:txBody>
      </p:sp>
      <p:grpSp>
        <p:nvGrpSpPr>
          <p:cNvPr id="2" name="Group 29"/>
          <p:cNvGrpSpPr>
            <a:grpSpLocks noChangeAspect="1"/>
          </p:cNvGrpSpPr>
          <p:nvPr/>
        </p:nvGrpSpPr>
        <p:grpSpPr bwMode="auto">
          <a:xfrm>
            <a:off x="7818462" y="132554"/>
            <a:ext cx="1188720" cy="897366"/>
            <a:chOff x="248" y="2908"/>
            <a:chExt cx="816" cy="616"/>
          </a:xfrm>
          <a:solidFill>
            <a:srgbClr val="FFFFFF"/>
          </a:solidFill>
        </p:grpSpPr>
        <p:sp>
          <p:nvSpPr>
            <p:cNvPr id="31" name="AutoShape 5"/>
            <p:cNvSpPr>
              <a:spLocks noChangeAspect="1" noChangeArrowheads="1" noTextEdit="1"/>
            </p:cNvSpPr>
            <p:nvPr userDrawn="1"/>
          </p:nvSpPr>
          <p:spPr bwMode="auto">
            <a:xfrm>
              <a:off x="248" y="2908"/>
              <a:ext cx="816" cy="6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 name="Freeform 31"/>
            <p:cNvSpPr>
              <a:spLocks noEditPoints="1"/>
            </p:cNvSpPr>
            <p:nvPr userDrawn="1"/>
          </p:nvSpPr>
          <p:spPr bwMode="auto">
            <a:xfrm>
              <a:off x="365" y="3027"/>
              <a:ext cx="576" cy="380"/>
            </a:xfrm>
            <a:custGeom>
              <a:avLst/>
              <a:gdLst>
                <a:gd name="T0" fmla="*/ 1225 w 2881"/>
                <a:gd name="T1" fmla="*/ 1703 h 1899"/>
                <a:gd name="T2" fmla="*/ 1013 w 2881"/>
                <a:gd name="T3" fmla="*/ 1706 h 1899"/>
                <a:gd name="T4" fmla="*/ 810 w 2881"/>
                <a:gd name="T5" fmla="*/ 1691 h 1899"/>
                <a:gd name="T6" fmla="*/ 621 w 2881"/>
                <a:gd name="T7" fmla="*/ 1658 h 1899"/>
                <a:gd name="T8" fmla="*/ 453 w 2881"/>
                <a:gd name="T9" fmla="*/ 1601 h 1899"/>
                <a:gd name="T10" fmla="*/ 312 w 2881"/>
                <a:gd name="T11" fmla="*/ 1521 h 1899"/>
                <a:gd name="T12" fmla="*/ 203 w 2881"/>
                <a:gd name="T13" fmla="*/ 1411 h 1899"/>
                <a:gd name="T14" fmla="*/ 135 w 2881"/>
                <a:gd name="T15" fmla="*/ 1271 h 1899"/>
                <a:gd name="T16" fmla="*/ 114 w 2881"/>
                <a:gd name="T17" fmla="*/ 1086 h 1899"/>
                <a:gd name="T18" fmla="*/ 152 w 2881"/>
                <a:gd name="T19" fmla="*/ 891 h 1899"/>
                <a:gd name="T20" fmla="*/ 239 w 2881"/>
                <a:gd name="T21" fmla="*/ 718 h 1899"/>
                <a:gd name="T22" fmla="*/ 314 w 2881"/>
                <a:gd name="T23" fmla="*/ 544 h 1899"/>
                <a:gd name="T24" fmla="*/ 167 w 2881"/>
                <a:gd name="T25" fmla="*/ 699 h 1899"/>
                <a:gd name="T26" fmla="*/ 62 w 2881"/>
                <a:gd name="T27" fmla="*/ 869 h 1899"/>
                <a:gd name="T28" fmla="*/ 6 w 2881"/>
                <a:gd name="T29" fmla="*/ 1057 h 1899"/>
                <a:gd name="T30" fmla="*/ 6 w 2881"/>
                <a:gd name="T31" fmla="*/ 1260 h 1899"/>
                <a:gd name="T32" fmla="*/ 63 w 2881"/>
                <a:gd name="T33" fmla="*/ 1453 h 1899"/>
                <a:gd name="T34" fmla="*/ 178 w 2881"/>
                <a:gd name="T35" fmla="*/ 1610 h 1899"/>
                <a:gd name="T36" fmla="*/ 350 w 2881"/>
                <a:gd name="T37" fmla="*/ 1736 h 1899"/>
                <a:gd name="T38" fmla="*/ 574 w 2881"/>
                <a:gd name="T39" fmla="*/ 1829 h 1899"/>
                <a:gd name="T40" fmla="*/ 846 w 2881"/>
                <a:gd name="T41" fmla="*/ 1884 h 1899"/>
                <a:gd name="T42" fmla="*/ 1165 w 2881"/>
                <a:gd name="T43" fmla="*/ 1899 h 1899"/>
                <a:gd name="T44" fmla="*/ 1488 w 2881"/>
                <a:gd name="T45" fmla="*/ 1874 h 1899"/>
                <a:gd name="T46" fmla="*/ 1765 w 2881"/>
                <a:gd name="T47" fmla="*/ 1825 h 1899"/>
                <a:gd name="T48" fmla="*/ 2048 w 2881"/>
                <a:gd name="T49" fmla="*/ 1747 h 1899"/>
                <a:gd name="T50" fmla="*/ 2313 w 2881"/>
                <a:gd name="T51" fmla="*/ 1643 h 1899"/>
                <a:gd name="T52" fmla="*/ 2319 w 2881"/>
                <a:gd name="T53" fmla="*/ 1424 h 1899"/>
                <a:gd name="T54" fmla="*/ 2061 w 2881"/>
                <a:gd name="T55" fmla="*/ 1536 h 1899"/>
                <a:gd name="T56" fmla="*/ 1766 w 2881"/>
                <a:gd name="T57" fmla="*/ 1623 h 1899"/>
                <a:gd name="T58" fmla="*/ 1465 w 2881"/>
                <a:gd name="T59" fmla="*/ 1682 h 1899"/>
                <a:gd name="T60" fmla="*/ 2852 w 2881"/>
                <a:gd name="T61" fmla="*/ 481 h 1899"/>
                <a:gd name="T62" fmla="*/ 2771 w 2881"/>
                <a:gd name="T63" fmla="*/ 326 h 1899"/>
                <a:gd name="T64" fmla="*/ 2642 w 2881"/>
                <a:gd name="T65" fmla="*/ 203 h 1899"/>
                <a:gd name="T66" fmla="*/ 2474 w 2881"/>
                <a:gd name="T67" fmla="*/ 108 h 1899"/>
                <a:gd name="T68" fmla="*/ 2272 w 2881"/>
                <a:gd name="T69" fmla="*/ 43 h 1899"/>
                <a:gd name="T70" fmla="*/ 2046 w 2881"/>
                <a:gd name="T71" fmla="*/ 7 h 1899"/>
                <a:gd name="T72" fmla="*/ 1801 w 2881"/>
                <a:gd name="T73" fmla="*/ 1 h 1899"/>
                <a:gd name="T74" fmla="*/ 1545 w 2881"/>
                <a:gd name="T75" fmla="*/ 22 h 1899"/>
                <a:gd name="T76" fmla="*/ 1285 w 2881"/>
                <a:gd name="T77" fmla="*/ 72 h 1899"/>
                <a:gd name="T78" fmla="*/ 1028 w 2881"/>
                <a:gd name="T79" fmla="*/ 150 h 1899"/>
                <a:gd name="T80" fmla="*/ 782 w 2881"/>
                <a:gd name="T81" fmla="*/ 255 h 1899"/>
                <a:gd name="T82" fmla="*/ 627 w 2881"/>
                <a:gd name="T83" fmla="*/ 396 h 1899"/>
                <a:gd name="T84" fmla="*/ 867 w 2881"/>
                <a:gd name="T85" fmla="*/ 288 h 1899"/>
                <a:gd name="T86" fmla="*/ 1118 w 2881"/>
                <a:gd name="T87" fmla="*/ 204 h 1899"/>
                <a:gd name="T88" fmla="*/ 1373 w 2881"/>
                <a:gd name="T89" fmla="*/ 143 h 1899"/>
                <a:gd name="T90" fmla="*/ 1625 w 2881"/>
                <a:gd name="T91" fmla="*/ 109 h 1899"/>
                <a:gd name="T92" fmla="*/ 1869 w 2881"/>
                <a:gd name="T93" fmla="*/ 99 h 1899"/>
                <a:gd name="T94" fmla="*/ 2095 w 2881"/>
                <a:gd name="T95" fmla="*/ 117 h 1899"/>
                <a:gd name="T96" fmla="*/ 2298 w 2881"/>
                <a:gd name="T97" fmla="*/ 163 h 1899"/>
                <a:gd name="T98" fmla="*/ 2470 w 2881"/>
                <a:gd name="T99" fmla="*/ 237 h 1899"/>
                <a:gd name="T100" fmla="*/ 2605 w 2881"/>
                <a:gd name="T101" fmla="*/ 341 h 1899"/>
                <a:gd name="T102" fmla="*/ 2695 w 2881"/>
                <a:gd name="T103" fmla="*/ 475 h 1899"/>
                <a:gd name="T104" fmla="*/ 2733 w 2881"/>
                <a:gd name="T105" fmla="*/ 637 h 1899"/>
                <a:gd name="T106" fmla="*/ 2710 w 2881"/>
                <a:gd name="T107" fmla="*/ 800 h 1899"/>
                <a:gd name="T108" fmla="*/ 2630 w 2881"/>
                <a:gd name="T109" fmla="*/ 951 h 1899"/>
                <a:gd name="T110" fmla="*/ 2500 w 2881"/>
                <a:gd name="T111" fmla="*/ 1078 h 1899"/>
                <a:gd name="T112" fmla="*/ 2493 w 2881"/>
                <a:gd name="T113" fmla="*/ 1251 h 1899"/>
                <a:gd name="T114" fmla="*/ 2626 w 2881"/>
                <a:gd name="T115" fmla="*/ 1168 h 1899"/>
                <a:gd name="T116" fmla="*/ 2742 w 2881"/>
                <a:gd name="T117" fmla="*/ 1050 h 1899"/>
                <a:gd name="T118" fmla="*/ 2830 w 2881"/>
                <a:gd name="T119" fmla="*/ 903 h 1899"/>
                <a:gd name="T120" fmla="*/ 2877 w 2881"/>
                <a:gd name="T121" fmla="*/ 731 h 1899"/>
                <a:gd name="T122" fmla="*/ 2867 w 2881"/>
                <a:gd name="T123" fmla="*/ 539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81" h="1899">
                  <a:moveTo>
                    <a:pt x="1368" y="1693"/>
                  </a:moveTo>
                  <a:lnTo>
                    <a:pt x="1296" y="1699"/>
                  </a:lnTo>
                  <a:lnTo>
                    <a:pt x="1225" y="1703"/>
                  </a:lnTo>
                  <a:lnTo>
                    <a:pt x="1154" y="1706"/>
                  </a:lnTo>
                  <a:lnTo>
                    <a:pt x="1084" y="1706"/>
                  </a:lnTo>
                  <a:lnTo>
                    <a:pt x="1013" y="1706"/>
                  </a:lnTo>
                  <a:lnTo>
                    <a:pt x="945" y="1704"/>
                  </a:lnTo>
                  <a:lnTo>
                    <a:pt x="877" y="1699"/>
                  </a:lnTo>
                  <a:lnTo>
                    <a:pt x="810" y="1691"/>
                  </a:lnTo>
                  <a:lnTo>
                    <a:pt x="745" y="1683"/>
                  </a:lnTo>
                  <a:lnTo>
                    <a:pt x="682" y="1672"/>
                  </a:lnTo>
                  <a:lnTo>
                    <a:pt x="621" y="1658"/>
                  </a:lnTo>
                  <a:lnTo>
                    <a:pt x="563" y="1642"/>
                  </a:lnTo>
                  <a:lnTo>
                    <a:pt x="506" y="1623"/>
                  </a:lnTo>
                  <a:lnTo>
                    <a:pt x="453" y="1601"/>
                  </a:lnTo>
                  <a:lnTo>
                    <a:pt x="402" y="1578"/>
                  </a:lnTo>
                  <a:lnTo>
                    <a:pt x="355" y="1550"/>
                  </a:lnTo>
                  <a:lnTo>
                    <a:pt x="312" y="1521"/>
                  </a:lnTo>
                  <a:lnTo>
                    <a:pt x="271" y="1487"/>
                  </a:lnTo>
                  <a:lnTo>
                    <a:pt x="235" y="1450"/>
                  </a:lnTo>
                  <a:lnTo>
                    <a:pt x="203" y="1411"/>
                  </a:lnTo>
                  <a:lnTo>
                    <a:pt x="176" y="1369"/>
                  </a:lnTo>
                  <a:lnTo>
                    <a:pt x="154" y="1322"/>
                  </a:lnTo>
                  <a:lnTo>
                    <a:pt x="135" y="1271"/>
                  </a:lnTo>
                  <a:lnTo>
                    <a:pt x="121" y="1218"/>
                  </a:lnTo>
                  <a:lnTo>
                    <a:pt x="114" y="1152"/>
                  </a:lnTo>
                  <a:lnTo>
                    <a:pt x="114" y="1086"/>
                  </a:lnTo>
                  <a:lnTo>
                    <a:pt x="120" y="1020"/>
                  </a:lnTo>
                  <a:lnTo>
                    <a:pt x="134" y="955"/>
                  </a:lnTo>
                  <a:lnTo>
                    <a:pt x="152" y="891"/>
                  </a:lnTo>
                  <a:lnTo>
                    <a:pt x="177" y="831"/>
                  </a:lnTo>
                  <a:lnTo>
                    <a:pt x="207" y="773"/>
                  </a:lnTo>
                  <a:lnTo>
                    <a:pt x="239" y="718"/>
                  </a:lnTo>
                  <a:lnTo>
                    <a:pt x="275" y="668"/>
                  </a:lnTo>
                  <a:lnTo>
                    <a:pt x="314" y="622"/>
                  </a:lnTo>
                  <a:lnTo>
                    <a:pt x="314" y="544"/>
                  </a:lnTo>
                  <a:lnTo>
                    <a:pt x="261" y="593"/>
                  </a:lnTo>
                  <a:lnTo>
                    <a:pt x="212" y="645"/>
                  </a:lnTo>
                  <a:lnTo>
                    <a:pt x="167" y="699"/>
                  </a:lnTo>
                  <a:lnTo>
                    <a:pt x="128" y="753"/>
                  </a:lnTo>
                  <a:lnTo>
                    <a:pt x="92" y="810"/>
                  </a:lnTo>
                  <a:lnTo>
                    <a:pt x="62" y="869"/>
                  </a:lnTo>
                  <a:lnTo>
                    <a:pt x="39" y="930"/>
                  </a:lnTo>
                  <a:lnTo>
                    <a:pt x="19" y="992"/>
                  </a:lnTo>
                  <a:lnTo>
                    <a:pt x="6" y="1057"/>
                  </a:lnTo>
                  <a:lnTo>
                    <a:pt x="0" y="1123"/>
                  </a:lnTo>
                  <a:lnTo>
                    <a:pt x="0" y="1191"/>
                  </a:lnTo>
                  <a:lnTo>
                    <a:pt x="6" y="1260"/>
                  </a:lnTo>
                  <a:lnTo>
                    <a:pt x="20" y="1332"/>
                  </a:lnTo>
                  <a:lnTo>
                    <a:pt x="39" y="1393"/>
                  </a:lnTo>
                  <a:lnTo>
                    <a:pt x="63" y="1453"/>
                  </a:lnTo>
                  <a:lnTo>
                    <a:pt x="95" y="1508"/>
                  </a:lnTo>
                  <a:lnTo>
                    <a:pt x="134" y="1560"/>
                  </a:lnTo>
                  <a:lnTo>
                    <a:pt x="178" y="1610"/>
                  </a:lnTo>
                  <a:lnTo>
                    <a:pt x="230" y="1656"/>
                  </a:lnTo>
                  <a:lnTo>
                    <a:pt x="287" y="1698"/>
                  </a:lnTo>
                  <a:lnTo>
                    <a:pt x="350" y="1736"/>
                  </a:lnTo>
                  <a:lnTo>
                    <a:pt x="418" y="1771"/>
                  </a:lnTo>
                  <a:lnTo>
                    <a:pt x="494" y="1801"/>
                  </a:lnTo>
                  <a:lnTo>
                    <a:pt x="574" y="1829"/>
                  </a:lnTo>
                  <a:lnTo>
                    <a:pt x="659" y="1851"/>
                  </a:lnTo>
                  <a:lnTo>
                    <a:pt x="750" y="1869"/>
                  </a:lnTo>
                  <a:lnTo>
                    <a:pt x="846" y="1884"/>
                  </a:lnTo>
                  <a:lnTo>
                    <a:pt x="948" y="1893"/>
                  </a:lnTo>
                  <a:lnTo>
                    <a:pt x="1054" y="1898"/>
                  </a:lnTo>
                  <a:lnTo>
                    <a:pt x="1165" y="1899"/>
                  </a:lnTo>
                  <a:lnTo>
                    <a:pt x="1281" y="1894"/>
                  </a:lnTo>
                  <a:lnTo>
                    <a:pt x="1401" y="1884"/>
                  </a:lnTo>
                  <a:lnTo>
                    <a:pt x="1488" y="1874"/>
                  </a:lnTo>
                  <a:lnTo>
                    <a:pt x="1578" y="1862"/>
                  </a:lnTo>
                  <a:lnTo>
                    <a:pt x="1670" y="1845"/>
                  </a:lnTo>
                  <a:lnTo>
                    <a:pt x="1765" y="1825"/>
                  </a:lnTo>
                  <a:lnTo>
                    <a:pt x="1860" y="1803"/>
                  </a:lnTo>
                  <a:lnTo>
                    <a:pt x="1954" y="1777"/>
                  </a:lnTo>
                  <a:lnTo>
                    <a:pt x="2048" y="1747"/>
                  </a:lnTo>
                  <a:lnTo>
                    <a:pt x="2140" y="1715"/>
                  </a:lnTo>
                  <a:lnTo>
                    <a:pt x="2229" y="1680"/>
                  </a:lnTo>
                  <a:lnTo>
                    <a:pt x="2313" y="1643"/>
                  </a:lnTo>
                  <a:lnTo>
                    <a:pt x="2392" y="1602"/>
                  </a:lnTo>
                  <a:lnTo>
                    <a:pt x="2392" y="1384"/>
                  </a:lnTo>
                  <a:lnTo>
                    <a:pt x="2319" y="1424"/>
                  </a:lnTo>
                  <a:lnTo>
                    <a:pt x="2239" y="1464"/>
                  </a:lnTo>
                  <a:lnTo>
                    <a:pt x="2152" y="1501"/>
                  </a:lnTo>
                  <a:lnTo>
                    <a:pt x="2061" y="1536"/>
                  </a:lnTo>
                  <a:lnTo>
                    <a:pt x="1964" y="1568"/>
                  </a:lnTo>
                  <a:lnTo>
                    <a:pt x="1866" y="1597"/>
                  </a:lnTo>
                  <a:lnTo>
                    <a:pt x="1766" y="1623"/>
                  </a:lnTo>
                  <a:lnTo>
                    <a:pt x="1665" y="1647"/>
                  </a:lnTo>
                  <a:lnTo>
                    <a:pt x="1565" y="1667"/>
                  </a:lnTo>
                  <a:lnTo>
                    <a:pt x="1465" y="1682"/>
                  </a:lnTo>
                  <a:lnTo>
                    <a:pt x="1368" y="1693"/>
                  </a:lnTo>
                  <a:close/>
                  <a:moveTo>
                    <a:pt x="2867" y="539"/>
                  </a:moveTo>
                  <a:lnTo>
                    <a:pt x="2852" y="481"/>
                  </a:lnTo>
                  <a:lnTo>
                    <a:pt x="2831" y="427"/>
                  </a:lnTo>
                  <a:lnTo>
                    <a:pt x="2804" y="375"/>
                  </a:lnTo>
                  <a:lnTo>
                    <a:pt x="2771" y="326"/>
                  </a:lnTo>
                  <a:lnTo>
                    <a:pt x="2732" y="282"/>
                  </a:lnTo>
                  <a:lnTo>
                    <a:pt x="2690" y="240"/>
                  </a:lnTo>
                  <a:lnTo>
                    <a:pt x="2642" y="203"/>
                  </a:lnTo>
                  <a:lnTo>
                    <a:pt x="2590" y="168"/>
                  </a:lnTo>
                  <a:lnTo>
                    <a:pt x="2534" y="136"/>
                  </a:lnTo>
                  <a:lnTo>
                    <a:pt x="2474" y="108"/>
                  </a:lnTo>
                  <a:lnTo>
                    <a:pt x="2409" y="83"/>
                  </a:lnTo>
                  <a:lnTo>
                    <a:pt x="2343" y="62"/>
                  </a:lnTo>
                  <a:lnTo>
                    <a:pt x="2272" y="43"/>
                  </a:lnTo>
                  <a:lnTo>
                    <a:pt x="2199" y="28"/>
                  </a:lnTo>
                  <a:lnTo>
                    <a:pt x="2124" y="16"/>
                  </a:lnTo>
                  <a:lnTo>
                    <a:pt x="2046" y="7"/>
                  </a:lnTo>
                  <a:lnTo>
                    <a:pt x="1965" y="2"/>
                  </a:lnTo>
                  <a:lnTo>
                    <a:pt x="1884" y="0"/>
                  </a:lnTo>
                  <a:lnTo>
                    <a:pt x="1801" y="1"/>
                  </a:lnTo>
                  <a:lnTo>
                    <a:pt x="1717" y="5"/>
                  </a:lnTo>
                  <a:lnTo>
                    <a:pt x="1630" y="12"/>
                  </a:lnTo>
                  <a:lnTo>
                    <a:pt x="1545" y="22"/>
                  </a:lnTo>
                  <a:lnTo>
                    <a:pt x="1458" y="36"/>
                  </a:lnTo>
                  <a:lnTo>
                    <a:pt x="1372" y="52"/>
                  </a:lnTo>
                  <a:lnTo>
                    <a:pt x="1285" y="72"/>
                  </a:lnTo>
                  <a:lnTo>
                    <a:pt x="1199" y="95"/>
                  </a:lnTo>
                  <a:lnTo>
                    <a:pt x="1113" y="121"/>
                  </a:lnTo>
                  <a:lnTo>
                    <a:pt x="1028" y="150"/>
                  </a:lnTo>
                  <a:lnTo>
                    <a:pt x="944" y="182"/>
                  </a:lnTo>
                  <a:lnTo>
                    <a:pt x="862" y="218"/>
                  </a:lnTo>
                  <a:lnTo>
                    <a:pt x="782" y="255"/>
                  </a:lnTo>
                  <a:lnTo>
                    <a:pt x="704" y="297"/>
                  </a:lnTo>
                  <a:lnTo>
                    <a:pt x="627" y="340"/>
                  </a:lnTo>
                  <a:lnTo>
                    <a:pt x="627" y="396"/>
                  </a:lnTo>
                  <a:lnTo>
                    <a:pt x="705" y="357"/>
                  </a:lnTo>
                  <a:lnTo>
                    <a:pt x="786" y="321"/>
                  </a:lnTo>
                  <a:lnTo>
                    <a:pt x="867" y="288"/>
                  </a:lnTo>
                  <a:lnTo>
                    <a:pt x="950" y="257"/>
                  </a:lnTo>
                  <a:lnTo>
                    <a:pt x="1033" y="229"/>
                  </a:lnTo>
                  <a:lnTo>
                    <a:pt x="1118" y="204"/>
                  </a:lnTo>
                  <a:lnTo>
                    <a:pt x="1202" y="180"/>
                  </a:lnTo>
                  <a:lnTo>
                    <a:pt x="1288" y="161"/>
                  </a:lnTo>
                  <a:lnTo>
                    <a:pt x="1373" y="143"/>
                  </a:lnTo>
                  <a:lnTo>
                    <a:pt x="1458" y="129"/>
                  </a:lnTo>
                  <a:lnTo>
                    <a:pt x="1542" y="117"/>
                  </a:lnTo>
                  <a:lnTo>
                    <a:pt x="1625" y="109"/>
                  </a:lnTo>
                  <a:lnTo>
                    <a:pt x="1708" y="103"/>
                  </a:lnTo>
                  <a:lnTo>
                    <a:pt x="1789" y="100"/>
                  </a:lnTo>
                  <a:lnTo>
                    <a:pt x="1869" y="99"/>
                  </a:lnTo>
                  <a:lnTo>
                    <a:pt x="1946" y="103"/>
                  </a:lnTo>
                  <a:lnTo>
                    <a:pt x="2022" y="109"/>
                  </a:lnTo>
                  <a:lnTo>
                    <a:pt x="2095" y="117"/>
                  </a:lnTo>
                  <a:lnTo>
                    <a:pt x="2166" y="130"/>
                  </a:lnTo>
                  <a:lnTo>
                    <a:pt x="2233" y="145"/>
                  </a:lnTo>
                  <a:lnTo>
                    <a:pt x="2298" y="163"/>
                  </a:lnTo>
                  <a:lnTo>
                    <a:pt x="2359" y="184"/>
                  </a:lnTo>
                  <a:lnTo>
                    <a:pt x="2417" y="209"/>
                  </a:lnTo>
                  <a:lnTo>
                    <a:pt x="2470" y="237"/>
                  </a:lnTo>
                  <a:lnTo>
                    <a:pt x="2519" y="268"/>
                  </a:lnTo>
                  <a:lnTo>
                    <a:pt x="2564" y="303"/>
                  </a:lnTo>
                  <a:lnTo>
                    <a:pt x="2605" y="341"/>
                  </a:lnTo>
                  <a:lnTo>
                    <a:pt x="2639" y="382"/>
                  </a:lnTo>
                  <a:lnTo>
                    <a:pt x="2670" y="427"/>
                  </a:lnTo>
                  <a:lnTo>
                    <a:pt x="2695" y="475"/>
                  </a:lnTo>
                  <a:lnTo>
                    <a:pt x="2714" y="527"/>
                  </a:lnTo>
                  <a:lnTo>
                    <a:pt x="2727" y="582"/>
                  </a:lnTo>
                  <a:lnTo>
                    <a:pt x="2733" y="637"/>
                  </a:lnTo>
                  <a:lnTo>
                    <a:pt x="2732" y="692"/>
                  </a:lnTo>
                  <a:lnTo>
                    <a:pt x="2724" y="747"/>
                  </a:lnTo>
                  <a:lnTo>
                    <a:pt x="2710" y="800"/>
                  </a:lnTo>
                  <a:lnTo>
                    <a:pt x="2689" y="852"/>
                  </a:lnTo>
                  <a:lnTo>
                    <a:pt x="2662" y="903"/>
                  </a:lnTo>
                  <a:lnTo>
                    <a:pt x="2630" y="951"/>
                  </a:lnTo>
                  <a:lnTo>
                    <a:pt x="2591" y="997"/>
                  </a:lnTo>
                  <a:lnTo>
                    <a:pt x="2548" y="1039"/>
                  </a:lnTo>
                  <a:lnTo>
                    <a:pt x="2500" y="1078"/>
                  </a:lnTo>
                  <a:lnTo>
                    <a:pt x="2448" y="1113"/>
                  </a:lnTo>
                  <a:lnTo>
                    <a:pt x="2448" y="1270"/>
                  </a:lnTo>
                  <a:lnTo>
                    <a:pt x="2493" y="1251"/>
                  </a:lnTo>
                  <a:lnTo>
                    <a:pt x="2538" y="1228"/>
                  </a:lnTo>
                  <a:lnTo>
                    <a:pt x="2583" y="1199"/>
                  </a:lnTo>
                  <a:lnTo>
                    <a:pt x="2626" y="1168"/>
                  </a:lnTo>
                  <a:lnTo>
                    <a:pt x="2667" y="1133"/>
                  </a:lnTo>
                  <a:lnTo>
                    <a:pt x="2706" y="1093"/>
                  </a:lnTo>
                  <a:lnTo>
                    <a:pt x="2742" y="1050"/>
                  </a:lnTo>
                  <a:lnTo>
                    <a:pt x="2775" y="1004"/>
                  </a:lnTo>
                  <a:lnTo>
                    <a:pt x="2805" y="955"/>
                  </a:lnTo>
                  <a:lnTo>
                    <a:pt x="2830" y="903"/>
                  </a:lnTo>
                  <a:lnTo>
                    <a:pt x="2851" y="847"/>
                  </a:lnTo>
                  <a:lnTo>
                    <a:pt x="2867" y="790"/>
                  </a:lnTo>
                  <a:lnTo>
                    <a:pt x="2877" y="731"/>
                  </a:lnTo>
                  <a:lnTo>
                    <a:pt x="2881" y="669"/>
                  </a:lnTo>
                  <a:lnTo>
                    <a:pt x="2877" y="605"/>
                  </a:lnTo>
                  <a:lnTo>
                    <a:pt x="2867" y="5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3" name="Freeform 32"/>
            <p:cNvSpPr>
              <a:spLocks/>
            </p:cNvSpPr>
            <p:nvPr userDrawn="1"/>
          </p:nvSpPr>
          <p:spPr bwMode="auto">
            <a:xfrm>
              <a:off x="805" y="3116"/>
              <a:ext cx="29" cy="164"/>
            </a:xfrm>
            <a:custGeom>
              <a:avLst/>
              <a:gdLst>
                <a:gd name="T0" fmla="*/ 149 w 149"/>
                <a:gd name="T1" fmla="*/ 0 h 822"/>
                <a:gd name="T2" fmla="*/ 0 w 149"/>
                <a:gd name="T3" fmla="*/ 0 h 822"/>
                <a:gd name="T4" fmla="*/ 0 w 149"/>
                <a:gd name="T5" fmla="*/ 665 h 822"/>
                <a:gd name="T6" fmla="*/ 1 w 149"/>
                <a:gd name="T7" fmla="*/ 691 h 822"/>
                <a:gd name="T8" fmla="*/ 6 w 149"/>
                <a:gd name="T9" fmla="*/ 714 h 822"/>
                <a:gd name="T10" fmla="*/ 13 w 149"/>
                <a:gd name="T11" fmla="*/ 738 h 822"/>
                <a:gd name="T12" fmla="*/ 26 w 149"/>
                <a:gd name="T13" fmla="*/ 759 h 822"/>
                <a:gd name="T14" fmla="*/ 40 w 149"/>
                <a:gd name="T15" fmla="*/ 777 h 822"/>
                <a:gd name="T16" fmla="*/ 60 w 149"/>
                <a:gd name="T17" fmla="*/ 793 h 822"/>
                <a:gd name="T18" fmla="*/ 85 w 149"/>
                <a:gd name="T19" fmla="*/ 806 h 822"/>
                <a:gd name="T20" fmla="*/ 115 w 149"/>
                <a:gd name="T21" fmla="*/ 816 h 822"/>
                <a:gd name="T22" fmla="*/ 149 w 149"/>
                <a:gd name="T23" fmla="*/ 822 h 822"/>
                <a:gd name="T24" fmla="*/ 149 w 149"/>
                <a:gd name="T25" fmla="*/ 0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822">
                  <a:moveTo>
                    <a:pt x="149" y="0"/>
                  </a:moveTo>
                  <a:lnTo>
                    <a:pt x="0" y="0"/>
                  </a:lnTo>
                  <a:lnTo>
                    <a:pt x="0" y="665"/>
                  </a:lnTo>
                  <a:lnTo>
                    <a:pt x="1" y="691"/>
                  </a:lnTo>
                  <a:lnTo>
                    <a:pt x="6" y="714"/>
                  </a:lnTo>
                  <a:lnTo>
                    <a:pt x="13" y="738"/>
                  </a:lnTo>
                  <a:lnTo>
                    <a:pt x="26" y="759"/>
                  </a:lnTo>
                  <a:lnTo>
                    <a:pt x="40" y="777"/>
                  </a:lnTo>
                  <a:lnTo>
                    <a:pt x="60" y="793"/>
                  </a:lnTo>
                  <a:lnTo>
                    <a:pt x="85" y="806"/>
                  </a:lnTo>
                  <a:lnTo>
                    <a:pt x="115" y="816"/>
                  </a:lnTo>
                  <a:lnTo>
                    <a:pt x="149" y="822"/>
                  </a:lnTo>
                  <a:lnTo>
                    <a:pt x="14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4" name="Freeform 33"/>
            <p:cNvSpPr>
              <a:spLocks/>
            </p:cNvSpPr>
            <p:nvPr userDrawn="1"/>
          </p:nvSpPr>
          <p:spPr bwMode="auto">
            <a:xfrm>
              <a:off x="449" y="3164"/>
              <a:ext cx="30" cy="118"/>
            </a:xfrm>
            <a:custGeom>
              <a:avLst/>
              <a:gdLst>
                <a:gd name="T0" fmla="*/ 150 w 150"/>
                <a:gd name="T1" fmla="*/ 0 h 590"/>
                <a:gd name="T2" fmla="*/ 0 w 150"/>
                <a:gd name="T3" fmla="*/ 0 h 590"/>
                <a:gd name="T4" fmla="*/ 0 w 150"/>
                <a:gd name="T5" fmla="*/ 434 h 590"/>
                <a:gd name="T6" fmla="*/ 2 w 150"/>
                <a:gd name="T7" fmla="*/ 460 h 590"/>
                <a:gd name="T8" fmla="*/ 5 w 150"/>
                <a:gd name="T9" fmla="*/ 484 h 590"/>
                <a:gd name="T10" fmla="*/ 14 w 150"/>
                <a:gd name="T11" fmla="*/ 507 h 590"/>
                <a:gd name="T12" fmla="*/ 25 w 150"/>
                <a:gd name="T13" fmla="*/ 528 h 590"/>
                <a:gd name="T14" fmla="*/ 41 w 150"/>
                <a:gd name="T15" fmla="*/ 547 h 590"/>
                <a:gd name="T16" fmla="*/ 61 w 150"/>
                <a:gd name="T17" fmla="*/ 563 h 590"/>
                <a:gd name="T18" fmla="*/ 86 w 150"/>
                <a:gd name="T19" fmla="*/ 575 h 590"/>
                <a:gd name="T20" fmla="*/ 115 w 150"/>
                <a:gd name="T21" fmla="*/ 585 h 590"/>
                <a:gd name="T22" fmla="*/ 150 w 150"/>
                <a:gd name="T23" fmla="*/ 590 h 590"/>
                <a:gd name="T24" fmla="*/ 150 w 150"/>
                <a:gd name="T25" fmla="*/ 0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590">
                  <a:moveTo>
                    <a:pt x="150" y="0"/>
                  </a:moveTo>
                  <a:lnTo>
                    <a:pt x="0" y="0"/>
                  </a:lnTo>
                  <a:lnTo>
                    <a:pt x="0" y="434"/>
                  </a:lnTo>
                  <a:lnTo>
                    <a:pt x="2" y="460"/>
                  </a:lnTo>
                  <a:lnTo>
                    <a:pt x="5" y="484"/>
                  </a:lnTo>
                  <a:lnTo>
                    <a:pt x="14" y="507"/>
                  </a:lnTo>
                  <a:lnTo>
                    <a:pt x="25" y="528"/>
                  </a:lnTo>
                  <a:lnTo>
                    <a:pt x="41" y="547"/>
                  </a:lnTo>
                  <a:lnTo>
                    <a:pt x="61" y="563"/>
                  </a:lnTo>
                  <a:lnTo>
                    <a:pt x="86" y="575"/>
                  </a:lnTo>
                  <a:lnTo>
                    <a:pt x="115" y="585"/>
                  </a:lnTo>
                  <a:lnTo>
                    <a:pt x="150" y="590"/>
                  </a:lnTo>
                  <a:lnTo>
                    <a:pt x="1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 name="Rectangle 34"/>
            <p:cNvSpPr>
              <a:spLocks noChangeArrowheads="1"/>
            </p:cNvSpPr>
            <p:nvPr userDrawn="1"/>
          </p:nvSpPr>
          <p:spPr bwMode="auto">
            <a:xfrm>
              <a:off x="449" y="3120"/>
              <a:ext cx="30" cy="2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 name="Freeform 35"/>
            <p:cNvSpPr>
              <a:spLocks/>
            </p:cNvSpPr>
            <p:nvPr userDrawn="1"/>
          </p:nvSpPr>
          <p:spPr bwMode="auto">
            <a:xfrm>
              <a:off x="623" y="3133"/>
              <a:ext cx="52" cy="148"/>
            </a:xfrm>
            <a:custGeom>
              <a:avLst/>
              <a:gdLst>
                <a:gd name="T0" fmla="*/ 172 w 260"/>
                <a:gd name="T1" fmla="*/ 743 h 743"/>
                <a:gd name="T2" fmla="*/ 139 w 260"/>
                <a:gd name="T3" fmla="*/ 740 h 743"/>
                <a:gd name="T4" fmla="*/ 108 w 260"/>
                <a:gd name="T5" fmla="*/ 733 h 743"/>
                <a:gd name="T6" fmla="*/ 82 w 260"/>
                <a:gd name="T7" fmla="*/ 722 h 743"/>
                <a:gd name="T8" fmla="*/ 59 w 260"/>
                <a:gd name="T9" fmla="*/ 708 h 743"/>
                <a:gd name="T10" fmla="*/ 41 w 260"/>
                <a:gd name="T11" fmla="*/ 691 h 743"/>
                <a:gd name="T12" fmla="*/ 26 w 260"/>
                <a:gd name="T13" fmla="*/ 670 h 743"/>
                <a:gd name="T14" fmla="*/ 15 w 260"/>
                <a:gd name="T15" fmla="*/ 649 h 743"/>
                <a:gd name="T16" fmla="*/ 6 w 260"/>
                <a:gd name="T17" fmla="*/ 625 h 743"/>
                <a:gd name="T18" fmla="*/ 3 w 260"/>
                <a:gd name="T19" fmla="*/ 601 h 743"/>
                <a:gd name="T20" fmla="*/ 0 w 260"/>
                <a:gd name="T21" fmla="*/ 576 h 743"/>
                <a:gd name="T22" fmla="*/ 0 w 260"/>
                <a:gd name="T23" fmla="*/ 0 h 743"/>
                <a:gd name="T24" fmla="*/ 149 w 260"/>
                <a:gd name="T25" fmla="*/ 0 h 743"/>
                <a:gd name="T26" fmla="*/ 149 w 260"/>
                <a:gd name="T27" fmla="*/ 159 h 743"/>
                <a:gd name="T28" fmla="*/ 260 w 260"/>
                <a:gd name="T29" fmla="*/ 159 h 743"/>
                <a:gd name="T30" fmla="*/ 260 w 260"/>
                <a:gd name="T31" fmla="*/ 278 h 743"/>
                <a:gd name="T32" fmla="*/ 149 w 260"/>
                <a:gd name="T33" fmla="*/ 278 h 743"/>
                <a:gd name="T34" fmla="*/ 149 w 260"/>
                <a:gd name="T35" fmla="*/ 567 h 743"/>
                <a:gd name="T36" fmla="*/ 151 w 260"/>
                <a:gd name="T37" fmla="*/ 586 h 743"/>
                <a:gd name="T38" fmla="*/ 156 w 260"/>
                <a:gd name="T39" fmla="*/ 599 h 743"/>
                <a:gd name="T40" fmla="*/ 166 w 260"/>
                <a:gd name="T41" fmla="*/ 611 h 743"/>
                <a:gd name="T42" fmla="*/ 181 w 260"/>
                <a:gd name="T43" fmla="*/ 617 h 743"/>
                <a:gd name="T44" fmla="*/ 199 w 260"/>
                <a:gd name="T45" fmla="*/ 619 h 743"/>
                <a:gd name="T46" fmla="*/ 260 w 260"/>
                <a:gd name="T47" fmla="*/ 619 h 743"/>
                <a:gd name="T48" fmla="*/ 260 w 260"/>
                <a:gd name="T49" fmla="*/ 743 h 743"/>
                <a:gd name="T50" fmla="*/ 172 w 260"/>
                <a:gd name="T51" fmla="*/ 743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0" h="743">
                  <a:moveTo>
                    <a:pt x="172" y="743"/>
                  </a:moveTo>
                  <a:lnTo>
                    <a:pt x="139" y="740"/>
                  </a:lnTo>
                  <a:lnTo>
                    <a:pt x="108" y="733"/>
                  </a:lnTo>
                  <a:lnTo>
                    <a:pt x="82" y="722"/>
                  </a:lnTo>
                  <a:lnTo>
                    <a:pt x="59" y="708"/>
                  </a:lnTo>
                  <a:lnTo>
                    <a:pt x="41" y="691"/>
                  </a:lnTo>
                  <a:lnTo>
                    <a:pt x="26" y="670"/>
                  </a:lnTo>
                  <a:lnTo>
                    <a:pt x="15" y="649"/>
                  </a:lnTo>
                  <a:lnTo>
                    <a:pt x="6" y="625"/>
                  </a:lnTo>
                  <a:lnTo>
                    <a:pt x="3" y="601"/>
                  </a:lnTo>
                  <a:lnTo>
                    <a:pt x="0" y="576"/>
                  </a:lnTo>
                  <a:lnTo>
                    <a:pt x="0" y="0"/>
                  </a:lnTo>
                  <a:lnTo>
                    <a:pt x="149" y="0"/>
                  </a:lnTo>
                  <a:lnTo>
                    <a:pt x="149" y="159"/>
                  </a:lnTo>
                  <a:lnTo>
                    <a:pt x="260" y="159"/>
                  </a:lnTo>
                  <a:lnTo>
                    <a:pt x="260" y="278"/>
                  </a:lnTo>
                  <a:lnTo>
                    <a:pt x="149" y="278"/>
                  </a:lnTo>
                  <a:lnTo>
                    <a:pt x="149" y="567"/>
                  </a:lnTo>
                  <a:lnTo>
                    <a:pt x="151" y="586"/>
                  </a:lnTo>
                  <a:lnTo>
                    <a:pt x="156" y="599"/>
                  </a:lnTo>
                  <a:lnTo>
                    <a:pt x="166" y="611"/>
                  </a:lnTo>
                  <a:lnTo>
                    <a:pt x="181" y="617"/>
                  </a:lnTo>
                  <a:lnTo>
                    <a:pt x="199" y="619"/>
                  </a:lnTo>
                  <a:lnTo>
                    <a:pt x="260" y="619"/>
                  </a:lnTo>
                  <a:lnTo>
                    <a:pt x="260" y="743"/>
                  </a:lnTo>
                  <a:lnTo>
                    <a:pt x="172" y="7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 name="Freeform 36"/>
            <p:cNvSpPr>
              <a:spLocks noEditPoints="1"/>
            </p:cNvSpPr>
            <p:nvPr userDrawn="1"/>
          </p:nvSpPr>
          <p:spPr bwMode="auto">
            <a:xfrm>
              <a:off x="683" y="3162"/>
              <a:ext cx="104" cy="121"/>
            </a:xfrm>
            <a:custGeom>
              <a:avLst/>
              <a:gdLst>
                <a:gd name="T0" fmla="*/ 150 w 523"/>
                <a:gd name="T1" fmla="*/ 375 h 604"/>
                <a:gd name="T2" fmla="*/ 167 w 523"/>
                <a:gd name="T3" fmla="*/ 423 h 604"/>
                <a:gd name="T4" fmla="*/ 200 w 523"/>
                <a:gd name="T5" fmla="*/ 458 h 604"/>
                <a:gd name="T6" fmla="*/ 250 w 523"/>
                <a:gd name="T7" fmla="*/ 476 h 604"/>
                <a:gd name="T8" fmla="*/ 309 w 523"/>
                <a:gd name="T9" fmla="*/ 478 h 604"/>
                <a:gd name="T10" fmla="*/ 357 w 523"/>
                <a:gd name="T11" fmla="*/ 465 h 604"/>
                <a:gd name="T12" fmla="*/ 396 w 523"/>
                <a:gd name="T13" fmla="*/ 440 h 604"/>
                <a:gd name="T14" fmla="*/ 506 w 523"/>
                <a:gd name="T15" fmla="*/ 511 h 604"/>
                <a:gd name="T16" fmla="*/ 461 w 523"/>
                <a:gd name="T17" fmla="*/ 549 h 604"/>
                <a:gd name="T18" fmla="*/ 411 w 523"/>
                <a:gd name="T19" fmla="*/ 579 h 604"/>
                <a:gd name="T20" fmla="*/ 351 w 523"/>
                <a:gd name="T21" fmla="*/ 598 h 604"/>
                <a:gd name="T22" fmla="*/ 278 w 523"/>
                <a:gd name="T23" fmla="*/ 604 h 604"/>
                <a:gd name="T24" fmla="*/ 218 w 523"/>
                <a:gd name="T25" fmla="*/ 599 h 604"/>
                <a:gd name="T26" fmla="*/ 161 w 523"/>
                <a:gd name="T27" fmla="*/ 584 h 604"/>
                <a:gd name="T28" fmla="*/ 109 w 523"/>
                <a:gd name="T29" fmla="*/ 555 h 604"/>
                <a:gd name="T30" fmla="*/ 65 w 523"/>
                <a:gd name="T31" fmla="*/ 515 h 604"/>
                <a:gd name="T32" fmla="*/ 31 w 523"/>
                <a:gd name="T33" fmla="*/ 460 h 604"/>
                <a:gd name="T34" fmla="*/ 9 w 523"/>
                <a:gd name="T35" fmla="*/ 389 h 604"/>
                <a:gd name="T36" fmla="*/ 0 w 523"/>
                <a:gd name="T37" fmla="*/ 301 h 604"/>
                <a:gd name="T38" fmla="*/ 10 w 523"/>
                <a:gd name="T39" fmla="*/ 212 h 604"/>
                <a:gd name="T40" fmla="*/ 37 w 523"/>
                <a:gd name="T41" fmla="*/ 138 h 604"/>
                <a:gd name="T42" fmla="*/ 79 w 523"/>
                <a:gd name="T43" fmla="*/ 78 h 604"/>
                <a:gd name="T44" fmla="*/ 135 w 523"/>
                <a:gd name="T45" fmla="*/ 35 h 604"/>
                <a:gd name="T46" fmla="*/ 200 w 523"/>
                <a:gd name="T47" fmla="*/ 9 h 604"/>
                <a:gd name="T48" fmla="*/ 275 w 523"/>
                <a:gd name="T49" fmla="*/ 0 h 604"/>
                <a:gd name="T50" fmla="*/ 354 w 523"/>
                <a:gd name="T51" fmla="*/ 11 h 604"/>
                <a:gd name="T52" fmla="*/ 419 w 523"/>
                <a:gd name="T53" fmla="*/ 46 h 604"/>
                <a:gd name="T54" fmla="*/ 469 w 523"/>
                <a:gd name="T55" fmla="*/ 99 h 604"/>
                <a:gd name="T56" fmla="*/ 503 w 523"/>
                <a:gd name="T57" fmla="*/ 168 h 604"/>
                <a:gd name="T58" fmla="*/ 521 w 523"/>
                <a:gd name="T59" fmla="*/ 250 h 604"/>
                <a:gd name="T60" fmla="*/ 523 w 523"/>
                <a:gd name="T61" fmla="*/ 348 h 604"/>
                <a:gd name="T62" fmla="*/ 268 w 523"/>
                <a:gd name="T63" fmla="*/ 123 h 604"/>
                <a:gd name="T64" fmla="*/ 214 w 523"/>
                <a:gd name="T65" fmla="*/ 134 h 604"/>
                <a:gd name="T66" fmla="*/ 174 w 523"/>
                <a:gd name="T67" fmla="*/ 164 h 604"/>
                <a:gd name="T68" fmla="*/ 155 w 523"/>
                <a:gd name="T69" fmla="*/ 203 h 604"/>
                <a:gd name="T70" fmla="*/ 147 w 523"/>
                <a:gd name="T71" fmla="*/ 248 h 604"/>
                <a:gd name="T72" fmla="*/ 373 w 523"/>
                <a:gd name="T73" fmla="*/ 227 h 604"/>
                <a:gd name="T74" fmla="*/ 364 w 523"/>
                <a:gd name="T75" fmla="*/ 187 h 604"/>
                <a:gd name="T76" fmla="*/ 344 w 523"/>
                <a:gd name="T77" fmla="*/ 154 h 604"/>
                <a:gd name="T78" fmla="*/ 312 w 523"/>
                <a:gd name="T79" fmla="*/ 130 h 604"/>
                <a:gd name="T80" fmla="*/ 268 w 523"/>
                <a:gd name="T81" fmla="*/ 123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3" h="604">
                  <a:moveTo>
                    <a:pt x="147" y="348"/>
                  </a:moveTo>
                  <a:lnTo>
                    <a:pt x="150" y="375"/>
                  </a:lnTo>
                  <a:lnTo>
                    <a:pt x="157" y="401"/>
                  </a:lnTo>
                  <a:lnTo>
                    <a:pt x="167" y="423"/>
                  </a:lnTo>
                  <a:lnTo>
                    <a:pt x="182" y="442"/>
                  </a:lnTo>
                  <a:lnTo>
                    <a:pt x="200" y="458"/>
                  </a:lnTo>
                  <a:lnTo>
                    <a:pt x="223" y="469"/>
                  </a:lnTo>
                  <a:lnTo>
                    <a:pt x="250" y="476"/>
                  </a:lnTo>
                  <a:lnTo>
                    <a:pt x="279" y="479"/>
                  </a:lnTo>
                  <a:lnTo>
                    <a:pt x="309" y="478"/>
                  </a:lnTo>
                  <a:lnTo>
                    <a:pt x="335" y="473"/>
                  </a:lnTo>
                  <a:lnTo>
                    <a:pt x="357" y="465"/>
                  </a:lnTo>
                  <a:lnTo>
                    <a:pt x="377" y="455"/>
                  </a:lnTo>
                  <a:lnTo>
                    <a:pt x="396" y="440"/>
                  </a:lnTo>
                  <a:lnTo>
                    <a:pt x="414" y="423"/>
                  </a:lnTo>
                  <a:lnTo>
                    <a:pt x="506" y="511"/>
                  </a:lnTo>
                  <a:lnTo>
                    <a:pt x="484" y="532"/>
                  </a:lnTo>
                  <a:lnTo>
                    <a:pt x="461" y="549"/>
                  </a:lnTo>
                  <a:lnTo>
                    <a:pt x="437" y="565"/>
                  </a:lnTo>
                  <a:lnTo>
                    <a:pt x="411" y="579"/>
                  </a:lnTo>
                  <a:lnTo>
                    <a:pt x="382" y="590"/>
                  </a:lnTo>
                  <a:lnTo>
                    <a:pt x="351" y="598"/>
                  </a:lnTo>
                  <a:lnTo>
                    <a:pt x="317" y="602"/>
                  </a:lnTo>
                  <a:lnTo>
                    <a:pt x="278" y="604"/>
                  </a:lnTo>
                  <a:lnTo>
                    <a:pt x="247" y="602"/>
                  </a:lnTo>
                  <a:lnTo>
                    <a:pt x="218" y="599"/>
                  </a:lnTo>
                  <a:lnTo>
                    <a:pt x="189" y="593"/>
                  </a:lnTo>
                  <a:lnTo>
                    <a:pt x="161" y="584"/>
                  </a:lnTo>
                  <a:lnTo>
                    <a:pt x="135" y="572"/>
                  </a:lnTo>
                  <a:lnTo>
                    <a:pt x="109" y="555"/>
                  </a:lnTo>
                  <a:lnTo>
                    <a:pt x="87" y="537"/>
                  </a:lnTo>
                  <a:lnTo>
                    <a:pt x="65" y="515"/>
                  </a:lnTo>
                  <a:lnTo>
                    <a:pt x="47" y="489"/>
                  </a:lnTo>
                  <a:lnTo>
                    <a:pt x="31" y="460"/>
                  </a:lnTo>
                  <a:lnTo>
                    <a:pt x="19" y="427"/>
                  </a:lnTo>
                  <a:lnTo>
                    <a:pt x="9" y="389"/>
                  </a:lnTo>
                  <a:lnTo>
                    <a:pt x="2" y="348"/>
                  </a:lnTo>
                  <a:lnTo>
                    <a:pt x="0" y="301"/>
                  </a:lnTo>
                  <a:lnTo>
                    <a:pt x="2" y="255"/>
                  </a:lnTo>
                  <a:lnTo>
                    <a:pt x="10" y="212"/>
                  </a:lnTo>
                  <a:lnTo>
                    <a:pt x="21" y="173"/>
                  </a:lnTo>
                  <a:lnTo>
                    <a:pt x="37" y="138"/>
                  </a:lnTo>
                  <a:lnTo>
                    <a:pt x="57" y="107"/>
                  </a:lnTo>
                  <a:lnTo>
                    <a:pt x="79" y="78"/>
                  </a:lnTo>
                  <a:lnTo>
                    <a:pt x="105" y="55"/>
                  </a:lnTo>
                  <a:lnTo>
                    <a:pt x="135" y="35"/>
                  </a:lnTo>
                  <a:lnTo>
                    <a:pt x="166" y="20"/>
                  </a:lnTo>
                  <a:lnTo>
                    <a:pt x="200" y="9"/>
                  </a:lnTo>
                  <a:lnTo>
                    <a:pt x="236" y="3"/>
                  </a:lnTo>
                  <a:lnTo>
                    <a:pt x="275" y="0"/>
                  </a:lnTo>
                  <a:lnTo>
                    <a:pt x="315" y="3"/>
                  </a:lnTo>
                  <a:lnTo>
                    <a:pt x="354" y="11"/>
                  </a:lnTo>
                  <a:lnTo>
                    <a:pt x="388" y="26"/>
                  </a:lnTo>
                  <a:lnTo>
                    <a:pt x="419" y="46"/>
                  </a:lnTo>
                  <a:lnTo>
                    <a:pt x="446" y="71"/>
                  </a:lnTo>
                  <a:lnTo>
                    <a:pt x="469" y="99"/>
                  </a:lnTo>
                  <a:lnTo>
                    <a:pt x="488" y="133"/>
                  </a:lnTo>
                  <a:lnTo>
                    <a:pt x="503" y="168"/>
                  </a:lnTo>
                  <a:lnTo>
                    <a:pt x="514" y="208"/>
                  </a:lnTo>
                  <a:lnTo>
                    <a:pt x="521" y="250"/>
                  </a:lnTo>
                  <a:lnTo>
                    <a:pt x="523" y="295"/>
                  </a:lnTo>
                  <a:lnTo>
                    <a:pt x="523" y="348"/>
                  </a:lnTo>
                  <a:lnTo>
                    <a:pt x="147" y="348"/>
                  </a:lnTo>
                  <a:close/>
                  <a:moveTo>
                    <a:pt x="268" y="123"/>
                  </a:moveTo>
                  <a:lnTo>
                    <a:pt x="239" y="125"/>
                  </a:lnTo>
                  <a:lnTo>
                    <a:pt x="214" y="134"/>
                  </a:lnTo>
                  <a:lnTo>
                    <a:pt x="192" y="146"/>
                  </a:lnTo>
                  <a:lnTo>
                    <a:pt x="174" y="164"/>
                  </a:lnTo>
                  <a:lnTo>
                    <a:pt x="162" y="183"/>
                  </a:lnTo>
                  <a:lnTo>
                    <a:pt x="155" y="203"/>
                  </a:lnTo>
                  <a:lnTo>
                    <a:pt x="150" y="224"/>
                  </a:lnTo>
                  <a:lnTo>
                    <a:pt x="147" y="248"/>
                  </a:lnTo>
                  <a:lnTo>
                    <a:pt x="376" y="248"/>
                  </a:lnTo>
                  <a:lnTo>
                    <a:pt x="373" y="227"/>
                  </a:lnTo>
                  <a:lnTo>
                    <a:pt x="370" y="206"/>
                  </a:lnTo>
                  <a:lnTo>
                    <a:pt x="364" y="187"/>
                  </a:lnTo>
                  <a:lnTo>
                    <a:pt x="355" y="168"/>
                  </a:lnTo>
                  <a:lnTo>
                    <a:pt x="344" y="154"/>
                  </a:lnTo>
                  <a:lnTo>
                    <a:pt x="329" y="140"/>
                  </a:lnTo>
                  <a:lnTo>
                    <a:pt x="312" y="130"/>
                  </a:lnTo>
                  <a:lnTo>
                    <a:pt x="292" y="124"/>
                  </a:lnTo>
                  <a:lnTo>
                    <a:pt x="268" y="1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 name="Freeform 37"/>
            <p:cNvSpPr>
              <a:spLocks/>
            </p:cNvSpPr>
            <p:nvPr userDrawn="1"/>
          </p:nvSpPr>
          <p:spPr bwMode="auto">
            <a:xfrm>
              <a:off x="505" y="3164"/>
              <a:ext cx="96" cy="117"/>
            </a:xfrm>
            <a:custGeom>
              <a:avLst/>
              <a:gdLst>
                <a:gd name="T0" fmla="*/ 270 w 480"/>
                <a:gd name="T1" fmla="*/ 119 h 585"/>
                <a:gd name="T2" fmla="*/ 290 w 480"/>
                <a:gd name="T3" fmla="*/ 121 h 585"/>
                <a:gd name="T4" fmla="*/ 306 w 480"/>
                <a:gd name="T5" fmla="*/ 126 h 585"/>
                <a:gd name="T6" fmla="*/ 317 w 480"/>
                <a:gd name="T7" fmla="*/ 135 h 585"/>
                <a:gd name="T8" fmla="*/ 325 w 480"/>
                <a:gd name="T9" fmla="*/ 146 h 585"/>
                <a:gd name="T10" fmla="*/ 330 w 480"/>
                <a:gd name="T11" fmla="*/ 160 h 585"/>
                <a:gd name="T12" fmla="*/ 332 w 480"/>
                <a:gd name="T13" fmla="*/ 176 h 585"/>
                <a:gd name="T14" fmla="*/ 332 w 480"/>
                <a:gd name="T15" fmla="*/ 585 h 585"/>
                <a:gd name="T16" fmla="*/ 480 w 480"/>
                <a:gd name="T17" fmla="*/ 585 h 585"/>
                <a:gd name="T18" fmla="*/ 480 w 480"/>
                <a:gd name="T19" fmla="*/ 175 h 585"/>
                <a:gd name="T20" fmla="*/ 479 w 480"/>
                <a:gd name="T21" fmla="*/ 152 h 585"/>
                <a:gd name="T22" fmla="*/ 475 w 480"/>
                <a:gd name="T23" fmla="*/ 129 h 585"/>
                <a:gd name="T24" fmla="*/ 469 w 480"/>
                <a:gd name="T25" fmla="*/ 107 h 585"/>
                <a:gd name="T26" fmla="*/ 460 w 480"/>
                <a:gd name="T27" fmla="*/ 86 h 585"/>
                <a:gd name="T28" fmla="*/ 448 w 480"/>
                <a:gd name="T29" fmla="*/ 66 h 585"/>
                <a:gd name="T30" fmla="*/ 433 w 480"/>
                <a:gd name="T31" fmla="*/ 47 h 585"/>
                <a:gd name="T32" fmla="*/ 416 w 480"/>
                <a:gd name="T33" fmla="*/ 31 h 585"/>
                <a:gd name="T34" fmla="*/ 393 w 480"/>
                <a:gd name="T35" fmla="*/ 19 h 585"/>
                <a:gd name="T36" fmla="*/ 369 w 480"/>
                <a:gd name="T37" fmla="*/ 9 h 585"/>
                <a:gd name="T38" fmla="*/ 339 w 480"/>
                <a:gd name="T39" fmla="*/ 3 h 585"/>
                <a:gd name="T40" fmla="*/ 306 w 480"/>
                <a:gd name="T41" fmla="*/ 0 h 585"/>
                <a:gd name="T42" fmla="*/ 0 w 480"/>
                <a:gd name="T43" fmla="*/ 0 h 585"/>
                <a:gd name="T44" fmla="*/ 0 w 480"/>
                <a:gd name="T45" fmla="*/ 585 h 585"/>
                <a:gd name="T46" fmla="*/ 147 w 480"/>
                <a:gd name="T47" fmla="*/ 585 h 585"/>
                <a:gd name="T48" fmla="*/ 147 w 480"/>
                <a:gd name="T49" fmla="*/ 119 h 585"/>
                <a:gd name="T50" fmla="*/ 270 w 480"/>
                <a:gd name="T51" fmla="*/ 119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0" h="585">
                  <a:moveTo>
                    <a:pt x="270" y="119"/>
                  </a:moveTo>
                  <a:lnTo>
                    <a:pt x="290" y="121"/>
                  </a:lnTo>
                  <a:lnTo>
                    <a:pt x="306" y="126"/>
                  </a:lnTo>
                  <a:lnTo>
                    <a:pt x="317" y="135"/>
                  </a:lnTo>
                  <a:lnTo>
                    <a:pt x="325" y="146"/>
                  </a:lnTo>
                  <a:lnTo>
                    <a:pt x="330" y="160"/>
                  </a:lnTo>
                  <a:lnTo>
                    <a:pt x="332" y="176"/>
                  </a:lnTo>
                  <a:lnTo>
                    <a:pt x="332" y="585"/>
                  </a:lnTo>
                  <a:lnTo>
                    <a:pt x="480" y="585"/>
                  </a:lnTo>
                  <a:lnTo>
                    <a:pt x="480" y="175"/>
                  </a:lnTo>
                  <a:lnTo>
                    <a:pt x="479" y="152"/>
                  </a:lnTo>
                  <a:lnTo>
                    <a:pt x="475" y="129"/>
                  </a:lnTo>
                  <a:lnTo>
                    <a:pt x="469" y="107"/>
                  </a:lnTo>
                  <a:lnTo>
                    <a:pt x="460" y="86"/>
                  </a:lnTo>
                  <a:lnTo>
                    <a:pt x="448" y="66"/>
                  </a:lnTo>
                  <a:lnTo>
                    <a:pt x="433" y="47"/>
                  </a:lnTo>
                  <a:lnTo>
                    <a:pt x="416" y="31"/>
                  </a:lnTo>
                  <a:lnTo>
                    <a:pt x="393" y="19"/>
                  </a:lnTo>
                  <a:lnTo>
                    <a:pt x="369" y="9"/>
                  </a:lnTo>
                  <a:lnTo>
                    <a:pt x="339" y="3"/>
                  </a:lnTo>
                  <a:lnTo>
                    <a:pt x="306" y="0"/>
                  </a:lnTo>
                  <a:lnTo>
                    <a:pt x="0" y="0"/>
                  </a:lnTo>
                  <a:lnTo>
                    <a:pt x="0" y="585"/>
                  </a:lnTo>
                  <a:lnTo>
                    <a:pt x="147" y="585"/>
                  </a:lnTo>
                  <a:lnTo>
                    <a:pt x="147" y="119"/>
                  </a:lnTo>
                  <a:lnTo>
                    <a:pt x="270" y="11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9" name="Freeform 38"/>
            <p:cNvSpPr>
              <a:spLocks noEditPoints="1"/>
            </p:cNvSpPr>
            <p:nvPr userDrawn="1"/>
          </p:nvSpPr>
          <p:spPr bwMode="auto">
            <a:xfrm>
              <a:off x="855" y="3116"/>
              <a:ext cx="23" cy="24"/>
            </a:xfrm>
            <a:custGeom>
              <a:avLst/>
              <a:gdLst>
                <a:gd name="T0" fmla="*/ 39 w 118"/>
                <a:gd name="T1" fmla="*/ 116 h 120"/>
                <a:gd name="T2" fmla="*/ 11 w 118"/>
                <a:gd name="T3" fmla="*/ 95 h 120"/>
                <a:gd name="T4" fmla="*/ 0 w 118"/>
                <a:gd name="T5" fmla="*/ 59 h 120"/>
                <a:gd name="T6" fmla="*/ 11 w 118"/>
                <a:gd name="T7" fmla="*/ 24 h 120"/>
                <a:gd name="T8" fmla="*/ 39 w 118"/>
                <a:gd name="T9" fmla="*/ 3 h 120"/>
                <a:gd name="T10" fmla="*/ 78 w 118"/>
                <a:gd name="T11" fmla="*/ 3 h 120"/>
                <a:gd name="T12" fmla="*/ 106 w 118"/>
                <a:gd name="T13" fmla="*/ 24 h 120"/>
                <a:gd name="T14" fmla="*/ 118 w 118"/>
                <a:gd name="T15" fmla="*/ 59 h 120"/>
                <a:gd name="T16" fmla="*/ 106 w 118"/>
                <a:gd name="T17" fmla="*/ 95 h 120"/>
                <a:gd name="T18" fmla="*/ 78 w 118"/>
                <a:gd name="T19" fmla="*/ 116 h 120"/>
                <a:gd name="T20" fmla="*/ 58 w 118"/>
                <a:gd name="T21" fmla="*/ 10 h 120"/>
                <a:gd name="T22" fmla="*/ 29 w 118"/>
                <a:gd name="T23" fmla="*/ 19 h 120"/>
                <a:gd name="T24" fmla="*/ 12 w 118"/>
                <a:gd name="T25" fmla="*/ 44 h 120"/>
                <a:gd name="T26" fmla="*/ 12 w 118"/>
                <a:gd name="T27" fmla="*/ 75 h 120"/>
                <a:gd name="T28" fmla="*/ 29 w 118"/>
                <a:gd name="T29" fmla="*/ 100 h 120"/>
                <a:gd name="T30" fmla="*/ 58 w 118"/>
                <a:gd name="T31" fmla="*/ 108 h 120"/>
                <a:gd name="T32" fmla="*/ 88 w 118"/>
                <a:gd name="T33" fmla="*/ 100 h 120"/>
                <a:gd name="T34" fmla="*/ 106 w 118"/>
                <a:gd name="T35" fmla="*/ 75 h 120"/>
                <a:gd name="T36" fmla="*/ 106 w 118"/>
                <a:gd name="T37" fmla="*/ 44 h 120"/>
                <a:gd name="T38" fmla="*/ 88 w 118"/>
                <a:gd name="T39" fmla="*/ 19 h 120"/>
                <a:gd name="T40" fmla="*/ 58 w 118"/>
                <a:gd name="T41" fmla="*/ 10 h 120"/>
                <a:gd name="T42" fmla="*/ 74 w 118"/>
                <a:gd name="T43" fmla="*/ 95 h 120"/>
                <a:gd name="T44" fmla="*/ 71 w 118"/>
                <a:gd name="T45" fmla="*/ 94 h 120"/>
                <a:gd name="T46" fmla="*/ 55 w 118"/>
                <a:gd name="T47" fmla="*/ 68 h 120"/>
                <a:gd name="T48" fmla="*/ 48 w 118"/>
                <a:gd name="T49" fmla="*/ 66 h 120"/>
                <a:gd name="T50" fmla="*/ 47 w 118"/>
                <a:gd name="T51" fmla="*/ 94 h 120"/>
                <a:gd name="T52" fmla="*/ 45 w 118"/>
                <a:gd name="T53" fmla="*/ 95 h 120"/>
                <a:gd name="T54" fmla="*/ 33 w 118"/>
                <a:gd name="T55" fmla="*/ 95 h 120"/>
                <a:gd name="T56" fmla="*/ 32 w 118"/>
                <a:gd name="T57" fmla="*/ 92 h 120"/>
                <a:gd name="T58" fmla="*/ 33 w 118"/>
                <a:gd name="T59" fmla="*/ 26 h 120"/>
                <a:gd name="T60" fmla="*/ 37 w 118"/>
                <a:gd name="T61" fmla="*/ 23 h 120"/>
                <a:gd name="T62" fmla="*/ 45 w 118"/>
                <a:gd name="T63" fmla="*/ 22 h 120"/>
                <a:gd name="T64" fmla="*/ 55 w 118"/>
                <a:gd name="T65" fmla="*/ 22 h 120"/>
                <a:gd name="T66" fmla="*/ 76 w 118"/>
                <a:gd name="T67" fmla="*/ 27 h 120"/>
                <a:gd name="T68" fmla="*/ 85 w 118"/>
                <a:gd name="T69" fmla="*/ 44 h 120"/>
                <a:gd name="T70" fmla="*/ 84 w 118"/>
                <a:gd name="T71" fmla="*/ 52 h 120"/>
                <a:gd name="T72" fmla="*/ 79 w 118"/>
                <a:gd name="T73" fmla="*/ 60 h 120"/>
                <a:gd name="T74" fmla="*/ 71 w 118"/>
                <a:gd name="T75" fmla="*/ 64 h 120"/>
                <a:gd name="T76" fmla="*/ 88 w 118"/>
                <a:gd name="T77" fmla="*/ 92 h 120"/>
                <a:gd name="T78" fmla="*/ 88 w 118"/>
                <a:gd name="T79" fmla="*/ 94 h 120"/>
                <a:gd name="T80" fmla="*/ 85 w 118"/>
                <a:gd name="T81" fmla="*/ 95 h 120"/>
                <a:gd name="T82" fmla="*/ 70 w 118"/>
                <a:gd name="T83" fmla="*/ 40 h 120"/>
                <a:gd name="T84" fmla="*/ 65 w 118"/>
                <a:gd name="T85" fmla="*/ 37 h 120"/>
                <a:gd name="T86" fmla="*/ 57 w 118"/>
                <a:gd name="T87" fmla="*/ 34 h 120"/>
                <a:gd name="T88" fmla="*/ 47 w 118"/>
                <a:gd name="T89" fmla="*/ 55 h 120"/>
                <a:gd name="T90" fmla="*/ 52 w 118"/>
                <a:gd name="T91" fmla="*/ 55 h 120"/>
                <a:gd name="T92" fmla="*/ 57 w 118"/>
                <a:gd name="T93" fmla="*/ 55 h 120"/>
                <a:gd name="T94" fmla="*/ 65 w 118"/>
                <a:gd name="T95" fmla="*/ 54 h 120"/>
                <a:gd name="T96" fmla="*/ 70 w 118"/>
                <a:gd name="T97" fmla="*/ 49 h 120"/>
                <a:gd name="T98" fmla="*/ 70 w 118"/>
                <a:gd name="T99" fmla="*/ 4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8" h="120">
                  <a:moveTo>
                    <a:pt x="58" y="120"/>
                  </a:moveTo>
                  <a:lnTo>
                    <a:pt x="39" y="116"/>
                  </a:lnTo>
                  <a:lnTo>
                    <a:pt x="23" y="107"/>
                  </a:lnTo>
                  <a:lnTo>
                    <a:pt x="11" y="95"/>
                  </a:lnTo>
                  <a:lnTo>
                    <a:pt x="2" y="79"/>
                  </a:lnTo>
                  <a:lnTo>
                    <a:pt x="0" y="59"/>
                  </a:lnTo>
                  <a:lnTo>
                    <a:pt x="2" y="40"/>
                  </a:lnTo>
                  <a:lnTo>
                    <a:pt x="11" y="24"/>
                  </a:lnTo>
                  <a:lnTo>
                    <a:pt x="23" y="12"/>
                  </a:lnTo>
                  <a:lnTo>
                    <a:pt x="39" y="3"/>
                  </a:lnTo>
                  <a:lnTo>
                    <a:pt x="58" y="0"/>
                  </a:lnTo>
                  <a:lnTo>
                    <a:pt x="78" y="3"/>
                  </a:lnTo>
                  <a:lnTo>
                    <a:pt x="94" y="12"/>
                  </a:lnTo>
                  <a:lnTo>
                    <a:pt x="106" y="24"/>
                  </a:lnTo>
                  <a:lnTo>
                    <a:pt x="115" y="40"/>
                  </a:lnTo>
                  <a:lnTo>
                    <a:pt x="118" y="59"/>
                  </a:lnTo>
                  <a:lnTo>
                    <a:pt x="115" y="79"/>
                  </a:lnTo>
                  <a:lnTo>
                    <a:pt x="106" y="95"/>
                  </a:lnTo>
                  <a:lnTo>
                    <a:pt x="94" y="107"/>
                  </a:lnTo>
                  <a:lnTo>
                    <a:pt x="78" y="116"/>
                  </a:lnTo>
                  <a:lnTo>
                    <a:pt x="58" y="120"/>
                  </a:lnTo>
                  <a:close/>
                  <a:moveTo>
                    <a:pt x="58" y="10"/>
                  </a:moveTo>
                  <a:lnTo>
                    <a:pt x="43" y="13"/>
                  </a:lnTo>
                  <a:lnTo>
                    <a:pt x="29" y="19"/>
                  </a:lnTo>
                  <a:lnTo>
                    <a:pt x="20" y="31"/>
                  </a:lnTo>
                  <a:lnTo>
                    <a:pt x="12" y="44"/>
                  </a:lnTo>
                  <a:lnTo>
                    <a:pt x="10" y="59"/>
                  </a:lnTo>
                  <a:lnTo>
                    <a:pt x="12" y="75"/>
                  </a:lnTo>
                  <a:lnTo>
                    <a:pt x="20" y="89"/>
                  </a:lnTo>
                  <a:lnTo>
                    <a:pt x="29" y="100"/>
                  </a:lnTo>
                  <a:lnTo>
                    <a:pt x="43" y="106"/>
                  </a:lnTo>
                  <a:lnTo>
                    <a:pt x="58" y="108"/>
                  </a:lnTo>
                  <a:lnTo>
                    <a:pt x="74" y="106"/>
                  </a:lnTo>
                  <a:lnTo>
                    <a:pt x="88" y="100"/>
                  </a:lnTo>
                  <a:lnTo>
                    <a:pt x="99" y="89"/>
                  </a:lnTo>
                  <a:lnTo>
                    <a:pt x="106" y="75"/>
                  </a:lnTo>
                  <a:lnTo>
                    <a:pt x="109" y="59"/>
                  </a:lnTo>
                  <a:lnTo>
                    <a:pt x="106" y="44"/>
                  </a:lnTo>
                  <a:lnTo>
                    <a:pt x="99" y="31"/>
                  </a:lnTo>
                  <a:lnTo>
                    <a:pt x="88" y="19"/>
                  </a:lnTo>
                  <a:lnTo>
                    <a:pt x="74" y="13"/>
                  </a:lnTo>
                  <a:lnTo>
                    <a:pt x="58" y="10"/>
                  </a:lnTo>
                  <a:close/>
                  <a:moveTo>
                    <a:pt x="85" y="95"/>
                  </a:moveTo>
                  <a:lnTo>
                    <a:pt x="74" y="95"/>
                  </a:lnTo>
                  <a:lnTo>
                    <a:pt x="73" y="95"/>
                  </a:lnTo>
                  <a:lnTo>
                    <a:pt x="71" y="94"/>
                  </a:lnTo>
                  <a:lnTo>
                    <a:pt x="57" y="68"/>
                  </a:lnTo>
                  <a:lnTo>
                    <a:pt x="55" y="68"/>
                  </a:lnTo>
                  <a:lnTo>
                    <a:pt x="54" y="66"/>
                  </a:lnTo>
                  <a:lnTo>
                    <a:pt x="48" y="66"/>
                  </a:lnTo>
                  <a:lnTo>
                    <a:pt x="48" y="92"/>
                  </a:lnTo>
                  <a:lnTo>
                    <a:pt x="47" y="94"/>
                  </a:lnTo>
                  <a:lnTo>
                    <a:pt x="47" y="95"/>
                  </a:lnTo>
                  <a:lnTo>
                    <a:pt x="45" y="95"/>
                  </a:lnTo>
                  <a:lnTo>
                    <a:pt x="34" y="95"/>
                  </a:lnTo>
                  <a:lnTo>
                    <a:pt x="33" y="95"/>
                  </a:lnTo>
                  <a:lnTo>
                    <a:pt x="33" y="94"/>
                  </a:lnTo>
                  <a:lnTo>
                    <a:pt x="32" y="92"/>
                  </a:lnTo>
                  <a:lnTo>
                    <a:pt x="32" y="28"/>
                  </a:lnTo>
                  <a:lnTo>
                    <a:pt x="33" y="26"/>
                  </a:lnTo>
                  <a:lnTo>
                    <a:pt x="34" y="23"/>
                  </a:lnTo>
                  <a:lnTo>
                    <a:pt x="37" y="23"/>
                  </a:lnTo>
                  <a:lnTo>
                    <a:pt x="41" y="22"/>
                  </a:lnTo>
                  <a:lnTo>
                    <a:pt x="45" y="22"/>
                  </a:lnTo>
                  <a:lnTo>
                    <a:pt x="50" y="22"/>
                  </a:lnTo>
                  <a:lnTo>
                    <a:pt x="55" y="22"/>
                  </a:lnTo>
                  <a:lnTo>
                    <a:pt x="68" y="23"/>
                  </a:lnTo>
                  <a:lnTo>
                    <a:pt x="76" y="27"/>
                  </a:lnTo>
                  <a:lnTo>
                    <a:pt x="83" y="33"/>
                  </a:lnTo>
                  <a:lnTo>
                    <a:pt x="85" y="44"/>
                  </a:lnTo>
                  <a:lnTo>
                    <a:pt x="85" y="45"/>
                  </a:lnTo>
                  <a:lnTo>
                    <a:pt x="84" y="52"/>
                  </a:lnTo>
                  <a:lnTo>
                    <a:pt x="83" y="56"/>
                  </a:lnTo>
                  <a:lnTo>
                    <a:pt x="79" y="60"/>
                  </a:lnTo>
                  <a:lnTo>
                    <a:pt x="75" y="63"/>
                  </a:lnTo>
                  <a:lnTo>
                    <a:pt x="71" y="64"/>
                  </a:lnTo>
                  <a:lnTo>
                    <a:pt x="86" y="91"/>
                  </a:lnTo>
                  <a:lnTo>
                    <a:pt x="88" y="92"/>
                  </a:lnTo>
                  <a:lnTo>
                    <a:pt x="88" y="92"/>
                  </a:lnTo>
                  <a:lnTo>
                    <a:pt x="88" y="94"/>
                  </a:lnTo>
                  <a:lnTo>
                    <a:pt x="86" y="95"/>
                  </a:lnTo>
                  <a:lnTo>
                    <a:pt x="85" y="95"/>
                  </a:lnTo>
                  <a:close/>
                  <a:moveTo>
                    <a:pt x="70" y="44"/>
                  </a:moveTo>
                  <a:lnTo>
                    <a:pt x="70" y="40"/>
                  </a:lnTo>
                  <a:lnTo>
                    <a:pt x="68" y="38"/>
                  </a:lnTo>
                  <a:lnTo>
                    <a:pt x="65" y="37"/>
                  </a:lnTo>
                  <a:lnTo>
                    <a:pt x="62" y="35"/>
                  </a:lnTo>
                  <a:lnTo>
                    <a:pt x="57" y="34"/>
                  </a:lnTo>
                  <a:lnTo>
                    <a:pt x="47" y="34"/>
                  </a:lnTo>
                  <a:lnTo>
                    <a:pt x="47" y="55"/>
                  </a:lnTo>
                  <a:lnTo>
                    <a:pt x="49" y="55"/>
                  </a:lnTo>
                  <a:lnTo>
                    <a:pt x="52" y="55"/>
                  </a:lnTo>
                  <a:lnTo>
                    <a:pt x="54" y="55"/>
                  </a:lnTo>
                  <a:lnTo>
                    <a:pt x="57" y="55"/>
                  </a:lnTo>
                  <a:lnTo>
                    <a:pt x="62" y="55"/>
                  </a:lnTo>
                  <a:lnTo>
                    <a:pt x="65" y="54"/>
                  </a:lnTo>
                  <a:lnTo>
                    <a:pt x="68" y="52"/>
                  </a:lnTo>
                  <a:lnTo>
                    <a:pt x="70" y="49"/>
                  </a:lnTo>
                  <a:lnTo>
                    <a:pt x="70" y="45"/>
                  </a:lnTo>
                  <a:lnTo>
                    <a:pt x="70" y="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Tree>
    <p:extLst>
      <p:ext uri="{BB962C8B-B14F-4D97-AF65-F5344CB8AC3E}">
        <p14:creationId xmlns:p14="http://schemas.microsoft.com/office/powerpoint/2010/main" val="945587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Final Slide">
    <p:bg>
      <p:bgPr>
        <a:gradFill>
          <a:gsLst>
            <a:gs pos="5000">
              <a:srgbClr val="00AEEF"/>
            </a:gs>
            <a:gs pos="95000">
              <a:srgbClr val="0071C5"/>
            </a:gs>
          </a:gsLst>
          <a:lin ang="16200000" scaled="0"/>
        </a:gradFill>
        <a:effectLst/>
      </p:bgPr>
    </p:bg>
    <p:spTree>
      <p:nvGrpSpPr>
        <p:cNvPr id="1" name=""/>
        <p:cNvGrpSpPr/>
        <p:nvPr/>
      </p:nvGrpSpPr>
      <p:grpSpPr>
        <a:xfrm>
          <a:off x="0" y="0"/>
          <a:ext cx="0" cy="0"/>
          <a:chOff x="0" y="0"/>
          <a:chExt cx="0" cy="0"/>
        </a:xfrm>
      </p:grpSpPr>
      <p:grpSp>
        <p:nvGrpSpPr>
          <p:cNvPr id="2" name="Group 3"/>
          <p:cNvGrpSpPr>
            <a:grpSpLocks noChangeAspect="1"/>
          </p:cNvGrpSpPr>
          <p:nvPr/>
        </p:nvGrpSpPr>
        <p:grpSpPr bwMode="auto">
          <a:xfrm>
            <a:off x="2536723" y="1876838"/>
            <a:ext cx="4070554" cy="3072868"/>
            <a:chOff x="248" y="2908"/>
            <a:chExt cx="816" cy="616"/>
          </a:xfrm>
          <a:solidFill>
            <a:srgbClr val="FFFFFF"/>
          </a:solidFill>
        </p:grpSpPr>
        <p:sp>
          <p:nvSpPr>
            <p:cNvPr id="5" name="AutoShape 5"/>
            <p:cNvSpPr>
              <a:spLocks noChangeAspect="1" noChangeArrowheads="1" noTextEdit="1"/>
            </p:cNvSpPr>
            <p:nvPr userDrawn="1"/>
          </p:nvSpPr>
          <p:spPr bwMode="auto">
            <a:xfrm>
              <a:off x="248" y="2908"/>
              <a:ext cx="816" cy="6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 name="Freeform 5"/>
            <p:cNvSpPr>
              <a:spLocks noEditPoints="1"/>
            </p:cNvSpPr>
            <p:nvPr userDrawn="1"/>
          </p:nvSpPr>
          <p:spPr bwMode="auto">
            <a:xfrm>
              <a:off x="365" y="3027"/>
              <a:ext cx="576" cy="380"/>
            </a:xfrm>
            <a:custGeom>
              <a:avLst/>
              <a:gdLst>
                <a:gd name="T0" fmla="*/ 1225 w 2881"/>
                <a:gd name="T1" fmla="*/ 1703 h 1899"/>
                <a:gd name="T2" fmla="*/ 1013 w 2881"/>
                <a:gd name="T3" fmla="*/ 1706 h 1899"/>
                <a:gd name="T4" fmla="*/ 810 w 2881"/>
                <a:gd name="T5" fmla="*/ 1691 h 1899"/>
                <a:gd name="T6" fmla="*/ 621 w 2881"/>
                <a:gd name="T7" fmla="*/ 1658 h 1899"/>
                <a:gd name="T8" fmla="*/ 453 w 2881"/>
                <a:gd name="T9" fmla="*/ 1601 h 1899"/>
                <a:gd name="T10" fmla="*/ 312 w 2881"/>
                <a:gd name="T11" fmla="*/ 1521 h 1899"/>
                <a:gd name="T12" fmla="*/ 203 w 2881"/>
                <a:gd name="T13" fmla="*/ 1411 h 1899"/>
                <a:gd name="T14" fmla="*/ 135 w 2881"/>
                <a:gd name="T15" fmla="*/ 1271 h 1899"/>
                <a:gd name="T16" fmla="*/ 114 w 2881"/>
                <a:gd name="T17" fmla="*/ 1086 h 1899"/>
                <a:gd name="T18" fmla="*/ 152 w 2881"/>
                <a:gd name="T19" fmla="*/ 891 h 1899"/>
                <a:gd name="T20" fmla="*/ 239 w 2881"/>
                <a:gd name="T21" fmla="*/ 718 h 1899"/>
                <a:gd name="T22" fmla="*/ 314 w 2881"/>
                <a:gd name="T23" fmla="*/ 544 h 1899"/>
                <a:gd name="T24" fmla="*/ 167 w 2881"/>
                <a:gd name="T25" fmla="*/ 699 h 1899"/>
                <a:gd name="T26" fmla="*/ 62 w 2881"/>
                <a:gd name="T27" fmla="*/ 869 h 1899"/>
                <a:gd name="T28" fmla="*/ 6 w 2881"/>
                <a:gd name="T29" fmla="*/ 1057 h 1899"/>
                <a:gd name="T30" fmla="*/ 6 w 2881"/>
                <a:gd name="T31" fmla="*/ 1260 h 1899"/>
                <a:gd name="T32" fmla="*/ 63 w 2881"/>
                <a:gd name="T33" fmla="*/ 1453 h 1899"/>
                <a:gd name="T34" fmla="*/ 178 w 2881"/>
                <a:gd name="T35" fmla="*/ 1610 h 1899"/>
                <a:gd name="T36" fmla="*/ 350 w 2881"/>
                <a:gd name="T37" fmla="*/ 1736 h 1899"/>
                <a:gd name="T38" fmla="*/ 574 w 2881"/>
                <a:gd name="T39" fmla="*/ 1829 h 1899"/>
                <a:gd name="T40" fmla="*/ 846 w 2881"/>
                <a:gd name="T41" fmla="*/ 1884 h 1899"/>
                <a:gd name="T42" fmla="*/ 1165 w 2881"/>
                <a:gd name="T43" fmla="*/ 1899 h 1899"/>
                <a:gd name="T44" fmla="*/ 1488 w 2881"/>
                <a:gd name="T45" fmla="*/ 1874 h 1899"/>
                <a:gd name="T46" fmla="*/ 1765 w 2881"/>
                <a:gd name="T47" fmla="*/ 1825 h 1899"/>
                <a:gd name="T48" fmla="*/ 2048 w 2881"/>
                <a:gd name="T49" fmla="*/ 1747 h 1899"/>
                <a:gd name="T50" fmla="*/ 2313 w 2881"/>
                <a:gd name="T51" fmla="*/ 1643 h 1899"/>
                <a:gd name="T52" fmla="*/ 2319 w 2881"/>
                <a:gd name="T53" fmla="*/ 1424 h 1899"/>
                <a:gd name="T54" fmla="*/ 2061 w 2881"/>
                <a:gd name="T55" fmla="*/ 1536 h 1899"/>
                <a:gd name="T56" fmla="*/ 1766 w 2881"/>
                <a:gd name="T57" fmla="*/ 1623 h 1899"/>
                <a:gd name="T58" fmla="*/ 1465 w 2881"/>
                <a:gd name="T59" fmla="*/ 1682 h 1899"/>
                <a:gd name="T60" fmla="*/ 2852 w 2881"/>
                <a:gd name="T61" fmla="*/ 481 h 1899"/>
                <a:gd name="T62" fmla="*/ 2771 w 2881"/>
                <a:gd name="T63" fmla="*/ 326 h 1899"/>
                <a:gd name="T64" fmla="*/ 2642 w 2881"/>
                <a:gd name="T65" fmla="*/ 203 h 1899"/>
                <a:gd name="T66" fmla="*/ 2474 w 2881"/>
                <a:gd name="T67" fmla="*/ 108 h 1899"/>
                <a:gd name="T68" fmla="*/ 2272 w 2881"/>
                <a:gd name="T69" fmla="*/ 43 h 1899"/>
                <a:gd name="T70" fmla="*/ 2046 w 2881"/>
                <a:gd name="T71" fmla="*/ 7 h 1899"/>
                <a:gd name="T72" fmla="*/ 1801 w 2881"/>
                <a:gd name="T73" fmla="*/ 1 h 1899"/>
                <a:gd name="T74" fmla="*/ 1545 w 2881"/>
                <a:gd name="T75" fmla="*/ 22 h 1899"/>
                <a:gd name="T76" fmla="*/ 1285 w 2881"/>
                <a:gd name="T77" fmla="*/ 72 h 1899"/>
                <a:gd name="T78" fmla="*/ 1028 w 2881"/>
                <a:gd name="T79" fmla="*/ 150 h 1899"/>
                <a:gd name="T80" fmla="*/ 782 w 2881"/>
                <a:gd name="T81" fmla="*/ 255 h 1899"/>
                <a:gd name="T82" fmla="*/ 627 w 2881"/>
                <a:gd name="T83" fmla="*/ 396 h 1899"/>
                <a:gd name="T84" fmla="*/ 867 w 2881"/>
                <a:gd name="T85" fmla="*/ 288 h 1899"/>
                <a:gd name="T86" fmla="*/ 1118 w 2881"/>
                <a:gd name="T87" fmla="*/ 204 h 1899"/>
                <a:gd name="T88" fmla="*/ 1373 w 2881"/>
                <a:gd name="T89" fmla="*/ 143 h 1899"/>
                <a:gd name="T90" fmla="*/ 1625 w 2881"/>
                <a:gd name="T91" fmla="*/ 109 h 1899"/>
                <a:gd name="T92" fmla="*/ 1869 w 2881"/>
                <a:gd name="T93" fmla="*/ 99 h 1899"/>
                <a:gd name="T94" fmla="*/ 2095 w 2881"/>
                <a:gd name="T95" fmla="*/ 117 h 1899"/>
                <a:gd name="T96" fmla="*/ 2298 w 2881"/>
                <a:gd name="T97" fmla="*/ 163 h 1899"/>
                <a:gd name="T98" fmla="*/ 2470 w 2881"/>
                <a:gd name="T99" fmla="*/ 237 h 1899"/>
                <a:gd name="T100" fmla="*/ 2605 w 2881"/>
                <a:gd name="T101" fmla="*/ 341 h 1899"/>
                <a:gd name="T102" fmla="*/ 2695 w 2881"/>
                <a:gd name="T103" fmla="*/ 475 h 1899"/>
                <a:gd name="T104" fmla="*/ 2733 w 2881"/>
                <a:gd name="T105" fmla="*/ 637 h 1899"/>
                <a:gd name="T106" fmla="*/ 2710 w 2881"/>
                <a:gd name="T107" fmla="*/ 800 h 1899"/>
                <a:gd name="T108" fmla="*/ 2630 w 2881"/>
                <a:gd name="T109" fmla="*/ 951 h 1899"/>
                <a:gd name="T110" fmla="*/ 2500 w 2881"/>
                <a:gd name="T111" fmla="*/ 1078 h 1899"/>
                <a:gd name="T112" fmla="*/ 2493 w 2881"/>
                <a:gd name="T113" fmla="*/ 1251 h 1899"/>
                <a:gd name="T114" fmla="*/ 2626 w 2881"/>
                <a:gd name="T115" fmla="*/ 1168 h 1899"/>
                <a:gd name="T116" fmla="*/ 2742 w 2881"/>
                <a:gd name="T117" fmla="*/ 1050 h 1899"/>
                <a:gd name="T118" fmla="*/ 2830 w 2881"/>
                <a:gd name="T119" fmla="*/ 903 h 1899"/>
                <a:gd name="T120" fmla="*/ 2877 w 2881"/>
                <a:gd name="T121" fmla="*/ 731 h 1899"/>
                <a:gd name="T122" fmla="*/ 2867 w 2881"/>
                <a:gd name="T123" fmla="*/ 539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81" h="1899">
                  <a:moveTo>
                    <a:pt x="1368" y="1693"/>
                  </a:moveTo>
                  <a:lnTo>
                    <a:pt x="1296" y="1699"/>
                  </a:lnTo>
                  <a:lnTo>
                    <a:pt x="1225" y="1703"/>
                  </a:lnTo>
                  <a:lnTo>
                    <a:pt x="1154" y="1706"/>
                  </a:lnTo>
                  <a:lnTo>
                    <a:pt x="1084" y="1706"/>
                  </a:lnTo>
                  <a:lnTo>
                    <a:pt x="1013" y="1706"/>
                  </a:lnTo>
                  <a:lnTo>
                    <a:pt x="945" y="1704"/>
                  </a:lnTo>
                  <a:lnTo>
                    <a:pt x="877" y="1699"/>
                  </a:lnTo>
                  <a:lnTo>
                    <a:pt x="810" y="1691"/>
                  </a:lnTo>
                  <a:lnTo>
                    <a:pt x="745" y="1683"/>
                  </a:lnTo>
                  <a:lnTo>
                    <a:pt x="682" y="1672"/>
                  </a:lnTo>
                  <a:lnTo>
                    <a:pt x="621" y="1658"/>
                  </a:lnTo>
                  <a:lnTo>
                    <a:pt x="563" y="1642"/>
                  </a:lnTo>
                  <a:lnTo>
                    <a:pt x="506" y="1623"/>
                  </a:lnTo>
                  <a:lnTo>
                    <a:pt x="453" y="1601"/>
                  </a:lnTo>
                  <a:lnTo>
                    <a:pt x="402" y="1578"/>
                  </a:lnTo>
                  <a:lnTo>
                    <a:pt x="355" y="1550"/>
                  </a:lnTo>
                  <a:lnTo>
                    <a:pt x="312" y="1521"/>
                  </a:lnTo>
                  <a:lnTo>
                    <a:pt x="271" y="1487"/>
                  </a:lnTo>
                  <a:lnTo>
                    <a:pt x="235" y="1450"/>
                  </a:lnTo>
                  <a:lnTo>
                    <a:pt x="203" y="1411"/>
                  </a:lnTo>
                  <a:lnTo>
                    <a:pt x="176" y="1369"/>
                  </a:lnTo>
                  <a:lnTo>
                    <a:pt x="154" y="1322"/>
                  </a:lnTo>
                  <a:lnTo>
                    <a:pt x="135" y="1271"/>
                  </a:lnTo>
                  <a:lnTo>
                    <a:pt x="121" y="1218"/>
                  </a:lnTo>
                  <a:lnTo>
                    <a:pt x="114" y="1152"/>
                  </a:lnTo>
                  <a:lnTo>
                    <a:pt x="114" y="1086"/>
                  </a:lnTo>
                  <a:lnTo>
                    <a:pt x="120" y="1020"/>
                  </a:lnTo>
                  <a:lnTo>
                    <a:pt x="134" y="955"/>
                  </a:lnTo>
                  <a:lnTo>
                    <a:pt x="152" y="891"/>
                  </a:lnTo>
                  <a:lnTo>
                    <a:pt x="177" y="831"/>
                  </a:lnTo>
                  <a:lnTo>
                    <a:pt x="207" y="773"/>
                  </a:lnTo>
                  <a:lnTo>
                    <a:pt x="239" y="718"/>
                  </a:lnTo>
                  <a:lnTo>
                    <a:pt x="275" y="668"/>
                  </a:lnTo>
                  <a:lnTo>
                    <a:pt x="314" y="622"/>
                  </a:lnTo>
                  <a:lnTo>
                    <a:pt x="314" y="544"/>
                  </a:lnTo>
                  <a:lnTo>
                    <a:pt x="261" y="593"/>
                  </a:lnTo>
                  <a:lnTo>
                    <a:pt x="212" y="645"/>
                  </a:lnTo>
                  <a:lnTo>
                    <a:pt x="167" y="699"/>
                  </a:lnTo>
                  <a:lnTo>
                    <a:pt x="128" y="753"/>
                  </a:lnTo>
                  <a:lnTo>
                    <a:pt x="92" y="810"/>
                  </a:lnTo>
                  <a:lnTo>
                    <a:pt x="62" y="869"/>
                  </a:lnTo>
                  <a:lnTo>
                    <a:pt x="39" y="930"/>
                  </a:lnTo>
                  <a:lnTo>
                    <a:pt x="19" y="992"/>
                  </a:lnTo>
                  <a:lnTo>
                    <a:pt x="6" y="1057"/>
                  </a:lnTo>
                  <a:lnTo>
                    <a:pt x="0" y="1123"/>
                  </a:lnTo>
                  <a:lnTo>
                    <a:pt x="0" y="1191"/>
                  </a:lnTo>
                  <a:lnTo>
                    <a:pt x="6" y="1260"/>
                  </a:lnTo>
                  <a:lnTo>
                    <a:pt x="20" y="1332"/>
                  </a:lnTo>
                  <a:lnTo>
                    <a:pt x="39" y="1393"/>
                  </a:lnTo>
                  <a:lnTo>
                    <a:pt x="63" y="1453"/>
                  </a:lnTo>
                  <a:lnTo>
                    <a:pt x="95" y="1508"/>
                  </a:lnTo>
                  <a:lnTo>
                    <a:pt x="134" y="1560"/>
                  </a:lnTo>
                  <a:lnTo>
                    <a:pt x="178" y="1610"/>
                  </a:lnTo>
                  <a:lnTo>
                    <a:pt x="230" y="1656"/>
                  </a:lnTo>
                  <a:lnTo>
                    <a:pt x="287" y="1698"/>
                  </a:lnTo>
                  <a:lnTo>
                    <a:pt x="350" y="1736"/>
                  </a:lnTo>
                  <a:lnTo>
                    <a:pt x="418" y="1771"/>
                  </a:lnTo>
                  <a:lnTo>
                    <a:pt x="494" y="1801"/>
                  </a:lnTo>
                  <a:lnTo>
                    <a:pt x="574" y="1829"/>
                  </a:lnTo>
                  <a:lnTo>
                    <a:pt x="659" y="1851"/>
                  </a:lnTo>
                  <a:lnTo>
                    <a:pt x="750" y="1869"/>
                  </a:lnTo>
                  <a:lnTo>
                    <a:pt x="846" y="1884"/>
                  </a:lnTo>
                  <a:lnTo>
                    <a:pt x="948" y="1893"/>
                  </a:lnTo>
                  <a:lnTo>
                    <a:pt x="1054" y="1898"/>
                  </a:lnTo>
                  <a:lnTo>
                    <a:pt x="1165" y="1899"/>
                  </a:lnTo>
                  <a:lnTo>
                    <a:pt x="1281" y="1894"/>
                  </a:lnTo>
                  <a:lnTo>
                    <a:pt x="1401" y="1884"/>
                  </a:lnTo>
                  <a:lnTo>
                    <a:pt x="1488" y="1874"/>
                  </a:lnTo>
                  <a:lnTo>
                    <a:pt x="1578" y="1862"/>
                  </a:lnTo>
                  <a:lnTo>
                    <a:pt x="1670" y="1845"/>
                  </a:lnTo>
                  <a:lnTo>
                    <a:pt x="1765" y="1825"/>
                  </a:lnTo>
                  <a:lnTo>
                    <a:pt x="1860" y="1803"/>
                  </a:lnTo>
                  <a:lnTo>
                    <a:pt x="1954" y="1777"/>
                  </a:lnTo>
                  <a:lnTo>
                    <a:pt x="2048" y="1747"/>
                  </a:lnTo>
                  <a:lnTo>
                    <a:pt x="2140" y="1715"/>
                  </a:lnTo>
                  <a:lnTo>
                    <a:pt x="2229" y="1680"/>
                  </a:lnTo>
                  <a:lnTo>
                    <a:pt x="2313" y="1643"/>
                  </a:lnTo>
                  <a:lnTo>
                    <a:pt x="2392" y="1602"/>
                  </a:lnTo>
                  <a:lnTo>
                    <a:pt x="2392" y="1384"/>
                  </a:lnTo>
                  <a:lnTo>
                    <a:pt x="2319" y="1424"/>
                  </a:lnTo>
                  <a:lnTo>
                    <a:pt x="2239" y="1464"/>
                  </a:lnTo>
                  <a:lnTo>
                    <a:pt x="2152" y="1501"/>
                  </a:lnTo>
                  <a:lnTo>
                    <a:pt x="2061" y="1536"/>
                  </a:lnTo>
                  <a:lnTo>
                    <a:pt x="1964" y="1568"/>
                  </a:lnTo>
                  <a:lnTo>
                    <a:pt x="1866" y="1597"/>
                  </a:lnTo>
                  <a:lnTo>
                    <a:pt x="1766" y="1623"/>
                  </a:lnTo>
                  <a:lnTo>
                    <a:pt x="1665" y="1647"/>
                  </a:lnTo>
                  <a:lnTo>
                    <a:pt x="1565" y="1667"/>
                  </a:lnTo>
                  <a:lnTo>
                    <a:pt x="1465" y="1682"/>
                  </a:lnTo>
                  <a:lnTo>
                    <a:pt x="1368" y="1693"/>
                  </a:lnTo>
                  <a:close/>
                  <a:moveTo>
                    <a:pt x="2867" y="539"/>
                  </a:moveTo>
                  <a:lnTo>
                    <a:pt x="2852" y="481"/>
                  </a:lnTo>
                  <a:lnTo>
                    <a:pt x="2831" y="427"/>
                  </a:lnTo>
                  <a:lnTo>
                    <a:pt x="2804" y="375"/>
                  </a:lnTo>
                  <a:lnTo>
                    <a:pt x="2771" y="326"/>
                  </a:lnTo>
                  <a:lnTo>
                    <a:pt x="2732" y="282"/>
                  </a:lnTo>
                  <a:lnTo>
                    <a:pt x="2690" y="240"/>
                  </a:lnTo>
                  <a:lnTo>
                    <a:pt x="2642" y="203"/>
                  </a:lnTo>
                  <a:lnTo>
                    <a:pt x="2590" y="168"/>
                  </a:lnTo>
                  <a:lnTo>
                    <a:pt x="2534" y="136"/>
                  </a:lnTo>
                  <a:lnTo>
                    <a:pt x="2474" y="108"/>
                  </a:lnTo>
                  <a:lnTo>
                    <a:pt x="2409" y="83"/>
                  </a:lnTo>
                  <a:lnTo>
                    <a:pt x="2343" y="62"/>
                  </a:lnTo>
                  <a:lnTo>
                    <a:pt x="2272" y="43"/>
                  </a:lnTo>
                  <a:lnTo>
                    <a:pt x="2199" y="28"/>
                  </a:lnTo>
                  <a:lnTo>
                    <a:pt x="2124" y="16"/>
                  </a:lnTo>
                  <a:lnTo>
                    <a:pt x="2046" y="7"/>
                  </a:lnTo>
                  <a:lnTo>
                    <a:pt x="1965" y="2"/>
                  </a:lnTo>
                  <a:lnTo>
                    <a:pt x="1884" y="0"/>
                  </a:lnTo>
                  <a:lnTo>
                    <a:pt x="1801" y="1"/>
                  </a:lnTo>
                  <a:lnTo>
                    <a:pt x="1717" y="5"/>
                  </a:lnTo>
                  <a:lnTo>
                    <a:pt x="1630" y="12"/>
                  </a:lnTo>
                  <a:lnTo>
                    <a:pt x="1545" y="22"/>
                  </a:lnTo>
                  <a:lnTo>
                    <a:pt x="1458" y="36"/>
                  </a:lnTo>
                  <a:lnTo>
                    <a:pt x="1372" y="52"/>
                  </a:lnTo>
                  <a:lnTo>
                    <a:pt x="1285" y="72"/>
                  </a:lnTo>
                  <a:lnTo>
                    <a:pt x="1199" y="95"/>
                  </a:lnTo>
                  <a:lnTo>
                    <a:pt x="1113" y="121"/>
                  </a:lnTo>
                  <a:lnTo>
                    <a:pt x="1028" y="150"/>
                  </a:lnTo>
                  <a:lnTo>
                    <a:pt x="944" y="182"/>
                  </a:lnTo>
                  <a:lnTo>
                    <a:pt x="862" y="218"/>
                  </a:lnTo>
                  <a:lnTo>
                    <a:pt x="782" y="255"/>
                  </a:lnTo>
                  <a:lnTo>
                    <a:pt x="704" y="297"/>
                  </a:lnTo>
                  <a:lnTo>
                    <a:pt x="627" y="340"/>
                  </a:lnTo>
                  <a:lnTo>
                    <a:pt x="627" y="396"/>
                  </a:lnTo>
                  <a:lnTo>
                    <a:pt x="705" y="357"/>
                  </a:lnTo>
                  <a:lnTo>
                    <a:pt x="786" y="321"/>
                  </a:lnTo>
                  <a:lnTo>
                    <a:pt x="867" y="288"/>
                  </a:lnTo>
                  <a:lnTo>
                    <a:pt x="950" y="257"/>
                  </a:lnTo>
                  <a:lnTo>
                    <a:pt x="1033" y="229"/>
                  </a:lnTo>
                  <a:lnTo>
                    <a:pt x="1118" y="204"/>
                  </a:lnTo>
                  <a:lnTo>
                    <a:pt x="1202" y="180"/>
                  </a:lnTo>
                  <a:lnTo>
                    <a:pt x="1288" y="161"/>
                  </a:lnTo>
                  <a:lnTo>
                    <a:pt x="1373" y="143"/>
                  </a:lnTo>
                  <a:lnTo>
                    <a:pt x="1458" y="129"/>
                  </a:lnTo>
                  <a:lnTo>
                    <a:pt x="1542" y="117"/>
                  </a:lnTo>
                  <a:lnTo>
                    <a:pt x="1625" y="109"/>
                  </a:lnTo>
                  <a:lnTo>
                    <a:pt x="1708" y="103"/>
                  </a:lnTo>
                  <a:lnTo>
                    <a:pt x="1789" y="100"/>
                  </a:lnTo>
                  <a:lnTo>
                    <a:pt x="1869" y="99"/>
                  </a:lnTo>
                  <a:lnTo>
                    <a:pt x="1946" y="103"/>
                  </a:lnTo>
                  <a:lnTo>
                    <a:pt x="2022" y="109"/>
                  </a:lnTo>
                  <a:lnTo>
                    <a:pt x="2095" y="117"/>
                  </a:lnTo>
                  <a:lnTo>
                    <a:pt x="2166" y="130"/>
                  </a:lnTo>
                  <a:lnTo>
                    <a:pt x="2233" y="145"/>
                  </a:lnTo>
                  <a:lnTo>
                    <a:pt x="2298" y="163"/>
                  </a:lnTo>
                  <a:lnTo>
                    <a:pt x="2359" y="184"/>
                  </a:lnTo>
                  <a:lnTo>
                    <a:pt x="2417" y="209"/>
                  </a:lnTo>
                  <a:lnTo>
                    <a:pt x="2470" y="237"/>
                  </a:lnTo>
                  <a:lnTo>
                    <a:pt x="2519" y="268"/>
                  </a:lnTo>
                  <a:lnTo>
                    <a:pt x="2564" y="303"/>
                  </a:lnTo>
                  <a:lnTo>
                    <a:pt x="2605" y="341"/>
                  </a:lnTo>
                  <a:lnTo>
                    <a:pt x="2639" y="382"/>
                  </a:lnTo>
                  <a:lnTo>
                    <a:pt x="2670" y="427"/>
                  </a:lnTo>
                  <a:lnTo>
                    <a:pt x="2695" y="475"/>
                  </a:lnTo>
                  <a:lnTo>
                    <a:pt x="2714" y="527"/>
                  </a:lnTo>
                  <a:lnTo>
                    <a:pt x="2727" y="582"/>
                  </a:lnTo>
                  <a:lnTo>
                    <a:pt x="2733" y="637"/>
                  </a:lnTo>
                  <a:lnTo>
                    <a:pt x="2732" y="692"/>
                  </a:lnTo>
                  <a:lnTo>
                    <a:pt x="2724" y="747"/>
                  </a:lnTo>
                  <a:lnTo>
                    <a:pt x="2710" y="800"/>
                  </a:lnTo>
                  <a:lnTo>
                    <a:pt x="2689" y="852"/>
                  </a:lnTo>
                  <a:lnTo>
                    <a:pt x="2662" y="903"/>
                  </a:lnTo>
                  <a:lnTo>
                    <a:pt x="2630" y="951"/>
                  </a:lnTo>
                  <a:lnTo>
                    <a:pt x="2591" y="997"/>
                  </a:lnTo>
                  <a:lnTo>
                    <a:pt x="2548" y="1039"/>
                  </a:lnTo>
                  <a:lnTo>
                    <a:pt x="2500" y="1078"/>
                  </a:lnTo>
                  <a:lnTo>
                    <a:pt x="2448" y="1113"/>
                  </a:lnTo>
                  <a:lnTo>
                    <a:pt x="2448" y="1270"/>
                  </a:lnTo>
                  <a:lnTo>
                    <a:pt x="2493" y="1251"/>
                  </a:lnTo>
                  <a:lnTo>
                    <a:pt x="2538" y="1228"/>
                  </a:lnTo>
                  <a:lnTo>
                    <a:pt x="2583" y="1199"/>
                  </a:lnTo>
                  <a:lnTo>
                    <a:pt x="2626" y="1168"/>
                  </a:lnTo>
                  <a:lnTo>
                    <a:pt x="2667" y="1133"/>
                  </a:lnTo>
                  <a:lnTo>
                    <a:pt x="2706" y="1093"/>
                  </a:lnTo>
                  <a:lnTo>
                    <a:pt x="2742" y="1050"/>
                  </a:lnTo>
                  <a:lnTo>
                    <a:pt x="2775" y="1004"/>
                  </a:lnTo>
                  <a:lnTo>
                    <a:pt x="2805" y="955"/>
                  </a:lnTo>
                  <a:lnTo>
                    <a:pt x="2830" y="903"/>
                  </a:lnTo>
                  <a:lnTo>
                    <a:pt x="2851" y="847"/>
                  </a:lnTo>
                  <a:lnTo>
                    <a:pt x="2867" y="790"/>
                  </a:lnTo>
                  <a:lnTo>
                    <a:pt x="2877" y="731"/>
                  </a:lnTo>
                  <a:lnTo>
                    <a:pt x="2881" y="669"/>
                  </a:lnTo>
                  <a:lnTo>
                    <a:pt x="2877" y="605"/>
                  </a:lnTo>
                  <a:lnTo>
                    <a:pt x="2867" y="5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 name="Freeform 7"/>
            <p:cNvSpPr>
              <a:spLocks/>
            </p:cNvSpPr>
            <p:nvPr userDrawn="1"/>
          </p:nvSpPr>
          <p:spPr bwMode="auto">
            <a:xfrm>
              <a:off x="805" y="3116"/>
              <a:ext cx="29" cy="164"/>
            </a:xfrm>
            <a:custGeom>
              <a:avLst/>
              <a:gdLst>
                <a:gd name="T0" fmla="*/ 149 w 149"/>
                <a:gd name="T1" fmla="*/ 0 h 822"/>
                <a:gd name="T2" fmla="*/ 0 w 149"/>
                <a:gd name="T3" fmla="*/ 0 h 822"/>
                <a:gd name="T4" fmla="*/ 0 w 149"/>
                <a:gd name="T5" fmla="*/ 665 h 822"/>
                <a:gd name="T6" fmla="*/ 1 w 149"/>
                <a:gd name="T7" fmla="*/ 691 h 822"/>
                <a:gd name="T8" fmla="*/ 6 w 149"/>
                <a:gd name="T9" fmla="*/ 714 h 822"/>
                <a:gd name="T10" fmla="*/ 13 w 149"/>
                <a:gd name="T11" fmla="*/ 738 h 822"/>
                <a:gd name="T12" fmla="*/ 26 w 149"/>
                <a:gd name="T13" fmla="*/ 759 h 822"/>
                <a:gd name="T14" fmla="*/ 40 w 149"/>
                <a:gd name="T15" fmla="*/ 777 h 822"/>
                <a:gd name="T16" fmla="*/ 60 w 149"/>
                <a:gd name="T17" fmla="*/ 793 h 822"/>
                <a:gd name="T18" fmla="*/ 85 w 149"/>
                <a:gd name="T19" fmla="*/ 806 h 822"/>
                <a:gd name="T20" fmla="*/ 115 w 149"/>
                <a:gd name="T21" fmla="*/ 816 h 822"/>
                <a:gd name="T22" fmla="*/ 149 w 149"/>
                <a:gd name="T23" fmla="*/ 822 h 822"/>
                <a:gd name="T24" fmla="*/ 149 w 149"/>
                <a:gd name="T25" fmla="*/ 0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822">
                  <a:moveTo>
                    <a:pt x="149" y="0"/>
                  </a:moveTo>
                  <a:lnTo>
                    <a:pt x="0" y="0"/>
                  </a:lnTo>
                  <a:lnTo>
                    <a:pt x="0" y="665"/>
                  </a:lnTo>
                  <a:lnTo>
                    <a:pt x="1" y="691"/>
                  </a:lnTo>
                  <a:lnTo>
                    <a:pt x="6" y="714"/>
                  </a:lnTo>
                  <a:lnTo>
                    <a:pt x="13" y="738"/>
                  </a:lnTo>
                  <a:lnTo>
                    <a:pt x="26" y="759"/>
                  </a:lnTo>
                  <a:lnTo>
                    <a:pt x="40" y="777"/>
                  </a:lnTo>
                  <a:lnTo>
                    <a:pt x="60" y="793"/>
                  </a:lnTo>
                  <a:lnTo>
                    <a:pt x="85" y="806"/>
                  </a:lnTo>
                  <a:lnTo>
                    <a:pt x="115" y="816"/>
                  </a:lnTo>
                  <a:lnTo>
                    <a:pt x="149" y="822"/>
                  </a:lnTo>
                  <a:lnTo>
                    <a:pt x="14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 name="Freeform 8"/>
            <p:cNvSpPr>
              <a:spLocks/>
            </p:cNvSpPr>
            <p:nvPr userDrawn="1"/>
          </p:nvSpPr>
          <p:spPr bwMode="auto">
            <a:xfrm>
              <a:off x="449" y="3164"/>
              <a:ext cx="30" cy="118"/>
            </a:xfrm>
            <a:custGeom>
              <a:avLst/>
              <a:gdLst>
                <a:gd name="T0" fmla="*/ 150 w 150"/>
                <a:gd name="T1" fmla="*/ 0 h 590"/>
                <a:gd name="T2" fmla="*/ 0 w 150"/>
                <a:gd name="T3" fmla="*/ 0 h 590"/>
                <a:gd name="T4" fmla="*/ 0 w 150"/>
                <a:gd name="T5" fmla="*/ 434 h 590"/>
                <a:gd name="T6" fmla="*/ 2 w 150"/>
                <a:gd name="T7" fmla="*/ 460 h 590"/>
                <a:gd name="T8" fmla="*/ 5 w 150"/>
                <a:gd name="T9" fmla="*/ 484 h 590"/>
                <a:gd name="T10" fmla="*/ 14 w 150"/>
                <a:gd name="T11" fmla="*/ 507 h 590"/>
                <a:gd name="T12" fmla="*/ 25 w 150"/>
                <a:gd name="T13" fmla="*/ 528 h 590"/>
                <a:gd name="T14" fmla="*/ 41 w 150"/>
                <a:gd name="T15" fmla="*/ 547 h 590"/>
                <a:gd name="T16" fmla="*/ 61 w 150"/>
                <a:gd name="T17" fmla="*/ 563 h 590"/>
                <a:gd name="T18" fmla="*/ 86 w 150"/>
                <a:gd name="T19" fmla="*/ 575 h 590"/>
                <a:gd name="T20" fmla="*/ 115 w 150"/>
                <a:gd name="T21" fmla="*/ 585 h 590"/>
                <a:gd name="T22" fmla="*/ 150 w 150"/>
                <a:gd name="T23" fmla="*/ 590 h 590"/>
                <a:gd name="T24" fmla="*/ 150 w 150"/>
                <a:gd name="T25" fmla="*/ 0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590">
                  <a:moveTo>
                    <a:pt x="150" y="0"/>
                  </a:moveTo>
                  <a:lnTo>
                    <a:pt x="0" y="0"/>
                  </a:lnTo>
                  <a:lnTo>
                    <a:pt x="0" y="434"/>
                  </a:lnTo>
                  <a:lnTo>
                    <a:pt x="2" y="460"/>
                  </a:lnTo>
                  <a:lnTo>
                    <a:pt x="5" y="484"/>
                  </a:lnTo>
                  <a:lnTo>
                    <a:pt x="14" y="507"/>
                  </a:lnTo>
                  <a:lnTo>
                    <a:pt x="25" y="528"/>
                  </a:lnTo>
                  <a:lnTo>
                    <a:pt x="41" y="547"/>
                  </a:lnTo>
                  <a:lnTo>
                    <a:pt x="61" y="563"/>
                  </a:lnTo>
                  <a:lnTo>
                    <a:pt x="86" y="575"/>
                  </a:lnTo>
                  <a:lnTo>
                    <a:pt x="115" y="585"/>
                  </a:lnTo>
                  <a:lnTo>
                    <a:pt x="150" y="590"/>
                  </a:lnTo>
                  <a:lnTo>
                    <a:pt x="1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 name="Rectangle 9"/>
            <p:cNvSpPr>
              <a:spLocks noChangeArrowheads="1"/>
            </p:cNvSpPr>
            <p:nvPr userDrawn="1"/>
          </p:nvSpPr>
          <p:spPr bwMode="auto">
            <a:xfrm>
              <a:off x="449" y="3120"/>
              <a:ext cx="30" cy="2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1" name="Freeform 10"/>
            <p:cNvSpPr>
              <a:spLocks/>
            </p:cNvSpPr>
            <p:nvPr userDrawn="1"/>
          </p:nvSpPr>
          <p:spPr bwMode="auto">
            <a:xfrm>
              <a:off x="623" y="3133"/>
              <a:ext cx="52" cy="148"/>
            </a:xfrm>
            <a:custGeom>
              <a:avLst/>
              <a:gdLst>
                <a:gd name="T0" fmla="*/ 172 w 260"/>
                <a:gd name="T1" fmla="*/ 743 h 743"/>
                <a:gd name="T2" fmla="*/ 139 w 260"/>
                <a:gd name="T3" fmla="*/ 740 h 743"/>
                <a:gd name="T4" fmla="*/ 108 w 260"/>
                <a:gd name="T5" fmla="*/ 733 h 743"/>
                <a:gd name="T6" fmla="*/ 82 w 260"/>
                <a:gd name="T7" fmla="*/ 722 h 743"/>
                <a:gd name="T8" fmla="*/ 59 w 260"/>
                <a:gd name="T9" fmla="*/ 708 h 743"/>
                <a:gd name="T10" fmla="*/ 41 w 260"/>
                <a:gd name="T11" fmla="*/ 691 h 743"/>
                <a:gd name="T12" fmla="*/ 26 w 260"/>
                <a:gd name="T13" fmla="*/ 670 h 743"/>
                <a:gd name="T14" fmla="*/ 15 w 260"/>
                <a:gd name="T15" fmla="*/ 649 h 743"/>
                <a:gd name="T16" fmla="*/ 6 w 260"/>
                <a:gd name="T17" fmla="*/ 625 h 743"/>
                <a:gd name="T18" fmla="*/ 3 w 260"/>
                <a:gd name="T19" fmla="*/ 601 h 743"/>
                <a:gd name="T20" fmla="*/ 0 w 260"/>
                <a:gd name="T21" fmla="*/ 576 h 743"/>
                <a:gd name="T22" fmla="*/ 0 w 260"/>
                <a:gd name="T23" fmla="*/ 0 h 743"/>
                <a:gd name="T24" fmla="*/ 149 w 260"/>
                <a:gd name="T25" fmla="*/ 0 h 743"/>
                <a:gd name="T26" fmla="*/ 149 w 260"/>
                <a:gd name="T27" fmla="*/ 159 h 743"/>
                <a:gd name="T28" fmla="*/ 260 w 260"/>
                <a:gd name="T29" fmla="*/ 159 h 743"/>
                <a:gd name="T30" fmla="*/ 260 w 260"/>
                <a:gd name="T31" fmla="*/ 278 h 743"/>
                <a:gd name="T32" fmla="*/ 149 w 260"/>
                <a:gd name="T33" fmla="*/ 278 h 743"/>
                <a:gd name="T34" fmla="*/ 149 w 260"/>
                <a:gd name="T35" fmla="*/ 567 h 743"/>
                <a:gd name="T36" fmla="*/ 151 w 260"/>
                <a:gd name="T37" fmla="*/ 586 h 743"/>
                <a:gd name="T38" fmla="*/ 156 w 260"/>
                <a:gd name="T39" fmla="*/ 599 h 743"/>
                <a:gd name="T40" fmla="*/ 166 w 260"/>
                <a:gd name="T41" fmla="*/ 611 h 743"/>
                <a:gd name="T42" fmla="*/ 181 w 260"/>
                <a:gd name="T43" fmla="*/ 617 h 743"/>
                <a:gd name="T44" fmla="*/ 199 w 260"/>
                <a:gd name="T45" fmla="*/ 619 h 743"/>
                <a:gd name="T46" fmla="*/ 260 w 260"/>
                <a:gd name="T47" fmla="*/ 619 h 743"/>
                <a:gd name="T48" fmla="*/ 260 w 260"/>
                <a:gd name="T49" fmla="*/ 743 h 743"/>
                <a:gd name="T50" fmla="*/ 172 w 260"/>
                <a:gd name="T51" fmla="*/ 743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0" h="743">
                  <a:moveTo>
                    <a:pt x="172" y="743"/>
                  </a:moveTo>
                  <a:lnTo>
                    <a:pt x="139" y="740"/>
                  </a:lnTo>
                  <a:lnTo>
                    <a:pt x="108" y="733"/>
                  </a:lnTo>
                  <a:lnTo>
                    <a:pt x="82" y="722"/>
                  </a:lnTo>
                  <a:lnTo>
                    <a:pt x="59" y="708"/>
                  </a:lnTo>
                  <a:lnTo>
                    <a:pt x="41" y="691"/>
                  </a:lnTo>
                  <a:lnTo>
                    <a:pt x="26" y="670"/>
                  </a:lnTo>
                  <a:lnTo>
                    <a:pt x="15" y="649"/>
                  </a:lnTo>
                  <a:lnTo>
                    <a:pt x="6" y="625"/>
                  </a:lnTo>
                  <a:lnTo>
                    <a:pt x="3" y="601"/>
                  </a:lnTo>
                  <a:lnTo>
                    <a:pt x="0" y="576"/>
                  </a:lnTo>
                  <a:lnTo>
                    <a:pt x="0" y="0"/>
                  </a:lnTo>
                  <a:lnTo>
                    <a:pt x="149" y="0"/>
                  </a:lnTo>
                  <a:lnTo>
                    <a:pt x="149" y="159"/>
                  </a:lnTo>
                  <a:lnTo>
                    <a:pt x="260" y="159"/>
                  </a:lnTo>
                  <a:lnTo>
                    <a:pt x="260" y="278"/>
                  </a:lnTo>
                  <a:lnTo>
                    <a:pt x="149" y="278"/>
                  </a:lnTo>
                  <a:lnTo>
                    <a:pt x="149" y="567"/>
                  </a:lnTo>
                  <a:lnTo>
                    <a:pt x="151" y="586"/>
                  </a:lnTo>
                  <a:lnTo>
                    <a:pt x="156" y="599"/>
                  </a:lnTo>
                  <a:lnTo>
                    <a:pt x="166" y="611"/>
                  </a:lnTo>
                  <a:lnTo>
                    <a:pt x="181" y="617"/>
                  </a:lnTo>
                  <a:lnTo>
                    <a:pt x="199" y="619"/>
                  </a:lnTo>
                  <a:lnTo>
                    <a:pt x="260" y="619"/>
                  </a:lnTo>
                  <a:lnTo>
                    <a:pt x="260" y="743"/>
                  </a:lnTo>
                  <a:lnTo>
                    <a:pt x="172" y="7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2" name="Freeform 11"/>
            <p:cNvSpPr>
              <a:spLocks noEditPoints="1"/>
            </p:cNvSpPr>
            <p:nvPr userDrawn="1"/>
          </p:nvSpPr>
          <p:spPr bwMode="auto">
            <a:xfrm>
              <a:off x="683" y="3162"/>
              <a:ext cx="104" cy="121"/>
            </a:xfrm>
            <a:custGeom>
              <a:avLst/>
              <a:gdLst>
                <a:gd name="T0" fmla="*/ 150 w 523"/>
                <a:gd name="T1" fmla="*/ 375 h 604"/>
                <a:gd name="T2" fmla="*/ 167 w 523"/>
                <a:gd name="T3" fmla="*/ 423 h 604"/>
                <a:gd name="T4" fmla="*/ 200 w 523"/>
                <a:gd name="T5" fmla="*/ 458 h 604"/>
                <a:gd name="T6" fmla="*/ 250 w 523"/>
                <a:gd name="T7" fmla="*/ 476 h 604"/>
                <a:gd name="T8" fmla="*/ 309 w 523"/>
                <a:gd name="T9" fmla="*/ 478 h 604"/>
                <a:gd name="T10" fmla="*/ 357 w 523"/>
                <a:gd name="T11" fmla="*/ 465 h 604"/>
                <a:gd name="T12" fmla="*/ 396 w 523"/>
                <a:gd name="T13" fmla="*/ 440 h 604"/>
                <a:gd name="T14" fmla="*/ 506 w 523"/>
                <a:gd name="T15" fmla="*/ 511 h 604"/>
                <a:gd name="T16" fmla="*/ 461 w 523"/>
                <a:gd name="T17" fmla="*/ 549 h 604"/>
                <a:gd name="T18" fmla="*/ 411 w 523"/>
                <a:gd name="T19" fmla="*/ 579 h 604"/>
                <a:gd name="T20" fmla="*/ 351 w 523"/>
                <a:gd name="T21" fmla="*/ 598 h 604"/>
                <a:gd name="T22" fmla="*/ 278 w 523"/>
                <a:gd name="T23" fmla="*/ 604 h 604"/>
                <a:gd name="T24" fmla="*/ 218 w 523"/>
                <a:gd name="T25" fmla="*/ 599 h 604"/>
                <a:gd name="T26" fmla="*/ 161 w 523"/>
                <a:gd name="T27" fmla="*/ 584 h 604"/>
                <a:gd name="T28" fmla="*/ 109 w 523"/>
                <a:gd name="T29" fmla="*/ 555 h 604"/>
                <a:gd name="T30" fmla="*/ 65 w 523"/>
                <a:gd name="T31" fmla="*/ 515 h 604"/>
                <a:gd name="T32" fmla="*/ 31 w 523"/>
                <a:gd name="T33" fmla="*/ 460 h 604"/>
                <a:gd name="T34" fmla="*/ 9 w 523"/>
                <a:gd name="T35" fmla="*/ 389 h 604"/>
                <a:gd name="T36" fmla="*/ 0 w 523"/>
                <a:gd name="T37" fmla="*/ 301 h 604"/>
                <a:gd name="T38" fmla="*/ 10 w 523"/>
                <a:gd name="T39" fmla="*/ 212 h 604"/>
                <a:gd name="T40" fmla="*/ 37 w 523"/>
                <a:gd name="T41" fmla="*/ 138 h 604"/>
                <a:gd name="T42" fmla="*/ 79 w 523"/>
                <a:gd name="T43" fmla="*/ 78 h 604"/>
                <a:gd name="T44" fmla="*/ 135 w 523"/>
                <a:gd name="T45" fmla="*/ 35 h 604"/>
                <a:gd name="T46" fmla="*/ 200 w 523"/>
                <a:gd name="T47" fmla="*/ 9 h 604"/>
                <a:gd name="T48" fmla="*/ 275 w 523"/>
                <a:gd name="T49" fmla="*/ 0 h 604"/>
                <a:gd name="T50" fmla="*/ 354 w 523"/>
                <a:gd name="T51" fmla="*/ 11 h 604"/>
                <a:gd name="T52" fmla="*/ 419 w 523"/>
                <a:gd name="T53" fmla="*/ 46 h 604"/>
                <a:gd name="T54" fmla="*/ 469 w 523"/>
                <a:gd name="T55" fmla="*/ 99 h 604"/>
                <a:gd name="T56" fmla="*/ 503 w 523"/>
                <a:gd name="T57" fmla="*/ 168 h 604"/>
                <a:gd name="T58" fmla="*/ 521 w 523"/>
                <a:gd name="T59" fmla="*/ 250 h 604"/>
                <a:gd name="T60" fmla="*/ 523 w 523"/>
                <a:gd name="T61" fmla="*/ 348 h 604"/>
                <a:gd name="T62" fmla="*/ 268 w 523"/>
                <a:gd name="T63" fmla="*/ 123 h 604"/>
                <a:gd name="T64" fmla="*/ 214 w 523"/>
                <a:gd name="T65" fmla="*/ 134 h 604"/>
                <a:gd name="T66" fmla="*/ 174 w 523"/>
                <a:gd name="T67" fmla="*/ 164 h 604"/>
                <a:gd name="T68" fmla="*/ 155 w 523"/>
                <a:gd name="T69" fmla="*/ 203 h 604"/>
                <a:gd name="T70" fmla="*/ 147 w 523"/>
                <a:gd name="T71" fmla="*/ 248 h 604"/>
                <a:gd name="T72" fmla="*/ 373 w 523"/>
                <a:gd name="T73" fmla="*/ 227 h 604"/>
                <a:gd name="T74" fmla="*/ 364 w 523"/>
                <a:gd name="T75" fmla="*/ 187 h 604"/>
                <a:gd name="T76" fmla="*/ 344 w 523"/>
                <a:gd name="T77" fmla="*/ 154 h 604"/>
                <a:gd name="T78" fmla="*/ 312 w 523"/>
                <a:gd name="T79" fmla="*/ 130 h 604"/>
                <a:gd name="T80" fmla="*/ 268 w 523"/>
                <a:gd name="T81" fmla="*/ 123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3" h="604">
                  <a:moveTo>
                    <a:pt x="147" y="348"/>
                  </a:moveTo>
                  <a:lnTo>
                    <a:pt x="150" y="375"/>
                  </a:lnTo>
                  <a:lnTo>
                    <a:pt x="157" y="401"/>
                  </a:lnTo>
                  <a:lnTo>
                    <a:pt x="167" y="423"/>
                  </a:lnTo>
                  <a:lnTo>
                    <a:pt x="182" y="442"/>
                  </a:lnTo>
                  <a:lnTo>
                    <a:pt x="200" y="458"/>
                  </a:lnTo>
                  <a:lnTo>
                    <a:pt x="223" y="469"/>
                  </a:lnTo>
                  <a:lnTo>
                    <a:pt x="250" y="476"/>
                  </a:lnTo>
                  <a:lnTo>
                    <a:pt x="279" y="479"/>
                  </a:lnTo>
                  <a:lnTo>
                    <a:pt x="309" y="478"/>
                  </a:lnTo>
                  <a:lnTo>
                    <a:pt x="335" y="473"/>
                  </a:lnTo>
                  <a:lnTo>
                    <a:pt x="357" y="465"/>
                  </a:lnTo>
                  <a:lnTo>
                    <a:pt x="377" y="455"/>
                  </a:lnTo>
                  <a:lnTo>
                    <a:pt x="396" y="440"/>
                  </a:lnTo>
                  <a:lnTo>
                    <a:pt x="414" y="423"/>
                  </a:lnTo>
                  <a:lnTo>
                    <a:pt x="506" y="511"/>
                  </a:lnTo>
                  <a:lnTo>
                    <a:pt x="484" y="532"/>
                  </a:lnTo>
                  <a:lnTo>
                    <a:pt x="461" y="549"/>
                  </a:lnTo>
                  <a:lnTo>
                    <a:pt x="437" y="565"/>
                  </a:lnTo>
                  <a:lnTo>
                    <a:pt x="411" y="579"/>
                  </a:lnTo>
                  <a:lnTo>
                    <a:pt x="382" y="590"/>
                  </a:lnTo>
                  <a:lnTo>
                    <a:pt x="351" y="598"/>
                  </a:lnTo>
                  <a:lnTo>
                    <a:pt x="317" y="602"/>
                  </a:lnTo>
                  <a:lnTo>
                    <a:pt x="278" y="604"/>
                  </a:lnTo>
                  <a:lnTo>
                    <a:pt x="247" y="602"/>
                  </a:lnTo>
                  <a:lnTo>
                    <a:pt x="218" y="599"/>
                  </a:lnTo>
                  <a:lnTo>
                    <a:pt x="189" y="593"/>
                  </a:lnTo>
                  <a:lnTo>
                    <a:pt x="161" y="584"/>
                  </a:lnTo>
                  <a:lnTo>
                    <a:pt x="135" y="572"/>
                  </a:lnTo>
                  <a:lnTo>
                    <a:pt x="109" y="555"/>
                  </a:lnTo>
                  <a:lnTo>
                    <a:pt x="87" y="537"/>
                  </a:lnTo>
                  <a:lnTo>
                    <a:pt x="65" y="515"/>
                  </a:lnTo>
                  <a:lnTo>
                    <a:pt x="47" y="489"/>
                  </a:lnTo>
                  <a:lnTo>
                    <a:pt x="31" y="460"/>
                  </a:lnTo>
                  <a:lnTo>
                    <a:pt x="19" y="427"/>
                  </a:lnTo>
                  <a:lnTo>
                    <a:pt x="9" y="389"/>
                  </a:lnTo>
                  <a:lnTo>
                    <a:pt x="2" y="348"/>
                  </a:lnTo>
                  <a:lnTo>
                    <a:pt x="0" y="301"/>
                  </a:lnTo>
                  <a:lnTo>
                    <a:pt x="2" y="255"/>
                  </a:lnTo>
                  <a:lnTo>
                    <a:pt x="10" y="212"/>
                  </a:lnTo>
                  <a:lnTo>
                    <a:pt x="21" y="173"/>
                  </a:lnTo>
                  <a:lnTo>
                    <a:pt x="37" y="138"/>
                  </a:lnTo>
                  <a:lnTo>
                    <a:pt x="57" y="107"/>
                  </a:lnTo>
                  <a:lnTo>
                    <a:pt x="79" y="78"/>
                  </a:lnTo>
                  <a:lnTo>
                    <a:pt x="105" y="55"/>
                  </a:lnTo>
                  <a:lnTo>
                    <a:pt x="135" y="35"/>
                  </a:lnTo>
                  <a:lnTo>
                    <a:pt x="166" y="20"/>
                  </a:lnTo>
                  <a:lnTo>
                    <a:pt x="200" y="9"/>
                  </a:lnTo>
                  <a:lnTo>
                    <a:pt x="236" y="3"/>
                  </a:lnTo>
                  <a:lnTo>
                    <a:pt x="275" y="0"/>
                  </a:lnTo>
                  <a:lnTo>
                    <a:pt x="315" y="3"/>
                  </a:lnTo>
                  <a:lnTo>
                    <a:pt x="354" y="11"/>
                  </a:lnTo>
                  <a:lnTo>
                    <a:pt x="388" y="26"/>
                  </a:lnTo>
                  <a:lnTo>
                    <a:pt x="419" y="46"/>
                  </a:lnTo>
                  <a:lnTo>
                    <a:pt x="446" y="71"/>
                  </a:lnTo>
                  <a:lnTo>
                    <a:pt x="469" y="99"/>
                  </a:lnTo>
                  <a:lnTo>
                    <a:pt x="488" y="133"/>
                  </a:lnTo>
                  <a:lnTo>
                    <a:pt x="503" y="168"/>
                  </a:lnTo>
                  <a:lnTo>
                    <a:pt x="514" y="208"/>
                  </a:lnTo>
                  <a:lnTo>
                    <a:pt x="521" y="250"/>
                  </a:lnTo>
                  <a:lnTo>
                    <a:pt x="523" y="295"/>
                  </a:lnTo>
                  <a:lnTo>
                    <a:pt x="523" y="348"/>
                  </a:lnTo>
                  <a:lnTo>
                    <a:pt x="147" y="348"/>
                  </a:lnTo>
                  <a:close/>
                  <a:moveTo>
                    <a:pt x="268" y="123"/>
                  </a:moveTo>
                  <a:lnTo>
                    <a:pt x="239" y="125"/>
                  </a:lnTo>
                  <a:lnTo>
                    <a:pt x="214" y="134"/>
                  </a:lnTo>
                  <a:lnTo>
                    <a:pt x="192" y="146"/>
                  </a:lnTo>
                  <a:lnTo>
                    <a:pt x="174" y="164"/>
                  </a:lnTo>
                  <a:lnTo>
                    <a:pt x="162" y="183"/>
                  </a:lnTo>
                  <a:lnTo>
                    <a:pt x="155" y="203"/>
                  </a:lnTo>
                  <a:lnTo>
                    <a:pt x="150" y="224"/>
                  </a:lnTo>
                  <a:lnTo>
                    <a:pt x="147" y="248"/>
                  </a:lnTo>
                  <a:lnTo>
                    <a:pt x="376" y="248"/>
                  </a:lnTo>
                  <a:lnTo>
                    <a:pt x="373" y="227"/>
                  </a:lnTo>
                  <a:lnTo>
                    <a:pt x="370" y="206"/>
                  </a:lnTo>
                  <a:lnTo>
                    <a:pt x="364" y="187"/>
                  </a:lnTo>
                  <a:lnTo>
                    <a:pt x="355" y="168"/>
                  </a:lnTo>
                  <a:lnTo>
                    <a:pt x="344" y="154"/>
                  </a:lnTo>
                  <a:lnTo>
                    <a:pt x="329" y="140"/>
                  </a:lnTo>
                  <a:lnTo>
                    <a:pt x="312" y="130"/>
                  </a:lnTo>
                  <a:lnTo>
                    <a:pt x="292" y="124"/>
                  </a:lnTo>
                  <a:lnTo>
                    <a:pt x="268" y="1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3" name="Freeform 12"/>
            <p:cNvSpPr>
              <a:spLocks/>
            </p:cNvSpPr>
            <p:nvPr userDrawn="1"/>
          </p:nvSpPr>
          <p:spPr bwMode="auto">
            <a:xfrm>
              <a:off x="505" y="3164"/>
              <a:ext cx="96" cy="117"/>
            </a:xfrm>
            <a:custGeom>
              <a:avLst/>
              <a:gdLst>
                <a:gd name="T0" fmla="*/ 270 w 480"/>
                <a:gd name="T1" fmla="*/ 119 h 585"/>
                <a:gd name="T2" fmla="*/ 290 w 480"/>
                <a:gd name="T3" fmla="*/ 121 h 585"/>
                <a:gd name="T4" fmla="*/ 306 w 480"/>
                <a:gd name="T5" fmla="*/ 126 h 585"/>
                <a:gd name="T6" fmla="*/ 317 w 480"/>
                <a:gd name="T7" fmla="*/ 135 h 585"/>
                <a:gd name="T8" fmla="*/ 325 w 480"/>
                <a:gd name="T9" fmla="*/ 146 h 585"/>
                <a:gd name="T10" fmla="*/ 330 w 480"/>
                <a:gd name="T11" fmla="*/ 160 h 585"/>
                <a:gd name="T12" fmla="*/ 332 w 480"/>
                <a:gd name="T13" fmla="*/ 176 h 585"/>
                <a:gd name="T14" fmla="*/ 332 w 480"/>
                <a:gd name="T15" fmla="*/ 585 h 585"/>
                <a:gd name="T16" fmla="*/ 480 w 480"/>
                <a:gd name="T17" fmla="*/ 585 h 585"/>
                <a:gd name="T18" fmla="*/ 480 w 480"/>
                <a:gd name="T19" fmla="*/ 175 h 585"/>
                <a:gd name="T20" fmla="*/ 479 w 480"/>
                <a:gd name="T21" fmla="*/ 152 h 585"/>
                <a:gd name="T22" fmla="*/ 475 w 480"/>
                <a:gd name="T23" fmla="*/ 129 h 585"/>
                <a:gd name="T24" fmla="*/ 469 w 480"/>
                <a:gd name="T25" fmla="*/ 107 h 585"/>
                <a:gd name="T26" fmla="*/ 460 w 480"/>
                <a:gd name="T27" fmla="*/ 86 h 585"/>
                <a:gd name="T28" fmla="*/ 448 w 480"/>
                <a:gd name="T29" fmla="*/ 66 h 585"/>
                <a:gd name="T30" fmla="*/ 433 w 480"/>
                <a:gd name="T31" fmla="*/ 47 h 585"/>
                <a:gd name="T32" fmla="*/ 416 w 480"/>
                <a:gd name="T33" fmla="*/ 31 h 585"/>
                <a:gd name="T34" fmla="*/ 393 w 480"/>
                <a:gd name="T35" fmla="*/ 19 h 585"/>
                <a:gd name="T36" fmla="*/ 369 w 480"/>
                <a:gd name="T37" fmla="*/ 9 h 585"/>
                <a:gd name="T38" fmla="*/ 339 w 480"/>
                <a:gd name="T39" fmla="*/ 3 h 585"/>
                <a:gd name="T40" fmla="*/ 306 w 480"/>
                <a:gd name="T41" fmla="*/ 0 h 585"/>
                <a:gd name="T42" fmla="*/ 0 w 480"/>
                <a:gd name="T43" fmla="*/ 0 h 585"/>
                <a:gd name="T44" fmla="*/ 0 w 480"/>
                <a:gd name="T45" fmla="*/ 585 h 585"/>
                <a:gd name="T46" fmla="*/ 147 w 480"/>
                <a:gd name="T47" fmla="*/ 585 h 585"/>
                <a:gd name="T48" fmla="*/ 147 w 480"/>
                <a:gd name="T49" fmla="*/ 119 h 585"/>
                <a:gd name="T50" fmla="*/ 270 w 480"/>
                <a:gd name="T51" fmla="*/ 119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0" h="585">
                  <a:moveTo>
                    <a:pt x="270" y="119"/>
                  </a:moveTo>
                  <a:lnTo>
                    <a:pt x="290" y="121"/>
                  </a:lnTo>
                  <a:lnTo>
                    <a:pt x="306" y="126"/>
                  </a:lnTo>
                  <a:lnTo>
                    <a:pt x="317" y="135"/>
                  </a:lnTo>
                  <a:lnTo>
                    <a:pt x="325" y="146"/>
                  </a:lnTo>
                  <a:lnTo>
                    <a:pt x="330" y="160"/>
                  </a:lnTo>
                  <a:lnTo>
                    <a:pt x="332" y="176"/>
                  </a:lnTo>
                  <a:lnTo>
                    <a:pt x="332" y="585"/>
                  </a:lnTo>
                  <a:lnTo>
                    <a:pt x="480" y="585"/>
                  </a:lnTo>
                  <a:lnTo>
                    <a:pt x="480" y="175"/>
                  </a:lnTo>
                  <a:lnTo>
                    <a:pt x="479" y="152"/>
                  </a:lnTo>
                  <a:lnTo>
                    <a:pt x="475" y="129"/>
                  </a:lnTo>
                  <a:lnTo>
                    <a:pt x="469" y="107"/>
                  </a:lnTo>
                  <a:lnTo>
                    <a:pt x="460" y="86"/>
                  </a:lnTo>
                  <a:lnTo>
                    <a:pt x="448" y="66"/>
                  </a:lnTo>
                  <a:lnTo>
                    <a:pt x="433" y="47"/>
                  </a:lnTo>
                  <a:lnTo>
                    <a:pt x="416" y="31"/>
                  </a:lnTo>
                  <a:lnTo>
                    <a:pt x="393" y="19"/>
                  </a:lnTo>
                  <a:lnTo>
                    <a:pt x="369" y="9"/>
                  </a:lnTo>
                  <a:lnTo>
                    <a:pt x="339" y="3"/>
                  </a:lnTo>
                  <a:lnTo>
                    <a:pt x="306" y="0"/>
                  </a:lnTo>
                  <a:lnTo>
                    <a:pt x="0" y="0"/>
                  </a:lnTo>
                  <a:lnTo>
                    <a:pt x="0" y="585"/>
                  </a:lnTo>
                  <a:lnTo>
                    <a:pt x="147" y="585"/>
                  </a:lnTo>
                  <a:lnTo>
                    <a:pt x="147" y="119"/>
                  </a:lnTo>
                  <a:lnTo>
                    <a:pt x="270" y="11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4" name="Freeform 13"/>
            <p:cNvSpPr>
              <a:spLocks noEditPoints="1"/>
            </p:cNvSpPr>
            <p:nvPr userDrawn="1"/>
          </p:nvSpPr>
          <p:spPr bwMode="auto">
            <a:xfrm>
              <a:off x="855" y="3116"/>
              <a:ext cx="23" cy="24"/>
            </a:xfrm>
            <a:custGeom>
              <a:avLst/>
              <a:gdLst>
                <a:gd name="T0" fmla="*/ 39 w 118"/>
                <a:gd name="T1" fmla="*/ 116 h 120"/>
                <a:gd name="T2" fmla="*/ 11 w 118"/>
                <a:gd name="T3" fmla="*/ 95 h 120"/>
                <a:gd name="T4" fmla="*/ 0 w 118"/>
                <a:gd name="T5" fmla="*/ 59 h 120"/>
                <a:gd name="T6" fmla="*/ 11 w 118"/>
                <a:gd name="T7" fmla="*/ 24 h 120"/>
                <a:gd name="T8" fmla="*/ 39 w 118"/>
                <a:gd name="T9" fmla="*/ 3 h 120"/>
                <a:gd name="T10" fmla="*/ 78 w 118"/>
                <a:gd name="T11" fmla="*/ 3 h 120"/>
                <a:gd name="T12" fmla="*/ 106 w 118"/>
                <a:gd name="T13" fmla="*/ 24 h 120"/>
                <a:gd name="T14" fmla="*/ 118 w 118"/>
                <a:gd name="T15" fmla="*/ 59 h 120"/>
                <a:gd name="T16" fmla="*/ 106 w 118"/>
                <a:gd name="T17" fmla="*/ 95 h 120"/>
                <a:gd name="T18" fmla="*/ 78 w 118"/>
                <a:gd name="T19" fmla="*/ 116 h 120"/>
                <a:gd name="T20" fmla="*/ 58 w 118"/>
                <a:gd name="T21" fmla="*/ 10 h 120"/>
                <a:gd name="T22" fmla="*/ 29 w 118"/>
                <a:gd name="T23" fmla="*/ 19 h 120"/>
                <a:gd name="T24" fmla="*/ 12 w 118"/>
                <a:gd name="T25" fmla="*/ 44 h 120"/>
                <a:gd name="T26" fmla="*/ 12 w 118"/>
                <a:gd name="T27" fmla="*/ 75 h 120"/>
                <a:gd name="T28" fmla="*/ 29 w 118"/>
                <a:gd name="T29" fmla="*/ 100 h 120"/>
                <a:gd name="T30" fmla="*/ 58 w 118"/>
                <a:gd name="T31" fmla="*/ 108 h 120"/>
                <a:gd name="T32" fmla="*/ 88 w 118"/>
                <a:gd name="T33" fmla="*/ 100 h 120"/>
                <a:gd name="T34" fmla="*/ 106 w 118"/>
                <a:gd name="T35" fmla="*/ 75 h 120"/>
                <a:gd name="T36" fmla="*/ 106 w 118"/>
                <a:gd name="T37" fmla="*/ 44 h 120"/>
                <a:gd name="T38" fmla="*/ 88 w 118"/>
                <a:gd name="T39" fmla="*/ 19 h 120"/>
                <a:gd name="T40" fmla="*/ 58 w 118"/>
                <a:gd name="T41" fmla="*/ 10 h 120"/>
                <a:gd name="T42" fmla="*/ 74 w 118"/>
                <a:gd name="T43" fmla="*/ 95 h 120"/>
                <a:gd name="T44" fmla="*/ 71 w 118"/>
                <a:gd name="T45" fmla="*/ 94 h 120"/>
                <a:gd name="T46" fmla="*/ 55 w 118"/>
                <a:gd name="T47" fmla="*/ 68 h 120"/>
                <a:gd name="T48" fmla="*/ 48 w 118"/>
                <a:gd name="T49" fmla="*/ 66 h 120"/>
                <a:gd name="T50" fmla="*/ 47 w 118"/>
                <a:gd name="T51" fmla="*/ 94 h 120"/>
                <a:gd name="T52" fmla="*/ 45 w 118"/>
                <a:gd name="T53" fmla="*/ 95 h 120"/>
                <a:gd name="T54" fmla="*/ 33 w 118"/>
                <a:gd name="T55" fmla="*/ 95 h 120"/>
                <a:gd name="T56" fmla="*/ 32 w 118"/>
                <a:gd name="T57" fmla="*/ 92 h 120"/>
                <a:gd name="T58" fmla="*/ 33 w 118"/>
                <a:gd name="T59" fmla="*/ 26 h 120"/>
                <a:gd name="T60" fmla="*/ 37 w 118"/>
                <a:gd name="T61" fmla="*/ 23 h 120"/>
                <a:gd name="T62" fmla="*/ 45 w 118"/>
                <a:gd name="T63" fmla="*/ 22 h 120"/>
                <a:gd name="T64" fmla="*/ 55 w 118"/>
                <a:gd name="T65" fmla="*/ 22 h 120"/>
                <a:gd name="T66" fmla="*/ 76 w 118"/>
                <a:gd name="T67" fmla="*/ 27 h 120"/>
                <a:gd name="T68" fmla="*/ 85 w 118"/>
                <a:gd name="T69" fmla="*/ 44 h 120"/>
                <a:gd name="T70" fmla="*/ 84 w 118"/>
                <a:gd name="T71" fmla="*/ 52 h 120"/>
                <a:gd name="T72" fmla="*/ 79 w 118"/>
                <a:gd name="T73" fmla="*/ 60 h 120"/>
                <a:gd name="T74" fmla="*/ 71 w 118"/>
                <a:gd name="T75" fmla="*/ 64 h 120"/>
                <a:gd name="T76" fmla="*/ 88 w 118"/>
                <a:gd name="T77" fmla="*/ 92 h 120"/>
                <a:gd name="T78" fmla="*/ 88 w 118"/>
                <a:gd name="T79" fmla="*/ 94 h 120"/>
                <a:gd name="T80" fmla="*/ 85 w 118"/>
                <a:gd name="T81" fmla="*/ 95 h 120"/>
                <a:gd name="T82" fmla="*/ 70 w 118"/>
                <a:gd name="T83" fmla="*/ 40 h 120"/>
                <a:gd name="T84" fmla="*/ 65 w 118"/>
                <a:gd name="T85" fmla="*/ 37 h 120"/>
                <a:gd name="T86" fmla="*/ 57 w 118"/>
                <a:gd name="T87" fmla="*/ 34 h 120"/>
                <a:gd name="T88" fmla="*/ 47 w 118"/>
                <a:gd name="T89" fmla="*/ 55 h 120"/>
                <a:gd name="T90" fmla="*/ 52 w 118"/>
                <a:gd name="T91" fmla="*/ 55 h 120"/>
                <a:gd name="T92" fmla="*/ 57 w 118"/>
                <a:gd name="T93" fmla="*/ 55 h 120"/>
                <a:gd name="T94" fmla="*/ 65 w 118"/>
                <a:gd name="T95" fmla="*/ 54 h 120"/>
                <a:gd name="T96" fmla="*/ 70 w 118"/>
                <a:gd name="T97" fmla="*/ 49 h 120"/>
                <a:gd name="T98" fmla="*/ 70 w 118"/>
                <a:gd name="T99" fmla="*/ 4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8" h="120">
                  <a:moveTo>
                    <a:pt x="58" y="120"/>
                  </a:moveTo>
                  <a:lnTo>
                    <a:pt x="39" y="116"/>
                  </a:lnTo>
                  <a:lnTo>
                    <a:pt x="23" y="107"/>
                  </a:lnTo>
                  <a:lnTo>
                    <a:pt x="11" y="95"/>
                  </a:lnTo>
                  <a:lnTo>
                    <a:pt x="2" y="79"/>
                  </a:lnTo>
                  <a:lnTo>
                    <a:pt x="0" y="59"/>
                  </a:lnTo>
                  <a:lnTo>
                    <a:pt x="2" y="40"/>
                  </a:lnTo>
                  <a:lnTo>
                    <a:pt x="11" y="24"/>
                  </a:lnTo>
                  <a:lnTo>
                    <a:pt x="23" y="12"/>
                  </a:lnTo>
                  <a:lnTo>
                    <a:pt x="39" y="3"/>
                  </a:lnTo>
                  <a:lnTo>
                    <a:pt x="58" y="0"/>
                  </a:lnTo>
                  <a:lnTo>
                    <a:pt x="78" y="3"/>
                  </a:lnTo>
                  <a:lnTo>
                    <a:pt x="94" y="12"/>
                  </a:lnTo>
                  <a:lnTo>
                    <a:pt x="106" y="24"/>
                  </a:lnTo>
                  <a:lnTo>
                    <a:pt x="115" y="40"/>
                  </a:lnTo>
                  <a:lnTo>
                    <a:pt x="118" y="59"/>
                  </a:lnTo>
                  <a:lnTo>
                    <a:pt x="115" y="79"/>
                  </a:lnTo>
                  <a:lnTo>
                    <a:pt x="106" y="95"/>
                  </a:lnTo>
                  <a:lnTo>
                    <a:pt x="94" y="107"/>
                  </a:lnTo>
                  <a:lnTo>
                    <a:pt x="78" y="116"/>
                  </a:lnTo>
                  <a:lnTo>
                    <a:pt x="58" y="120"/>
                  </a:lnTo>
                  <a:close/>
                  <a:moveTo>
                    <a:pt x="58" y="10"/>
                  </a:moveTo>
                  <a:lnTo>
                    <a:pt x="43" y="13"/>
                  </a:lnTo>
                  <a:lnTo>
                    <a:pt x="29" y="19"/>
                  </a:lnTo>
                  <a:lnTo>
                    <a:pt x="20" y="31"/>
                  </a:lnTo>
                  <a:lnTo>
                    <a:pt x="12" y="44"/>
                  </a:lnTo>
                  <a:lnTo>
                    <a:pt x="10" y="59"/>
                  </a:lnTo>
                  <a:lnTo>
                    <a:pt x="12" y="75"/>
                  </a:lnTo>
                  <a:lnTo>
                    <a:pt x="20" y="89"/>
                  </a:lnTo>
                  <a:lnTo>
                    <a:pt x="29" y="100"/>
                  </a:lnTo>
                  <a:lnTo>
                    <a:pt x="43" y="106"/>
                  </a:lnTo>
                  <a:lnTo>
                    <a:pt x="58" y="108"/>
                  </a:lnTo>
                  <a:lnTo>
                    <a:pt x="74" y="106"/>
                  </a:lnTo>
                  <a:lnTo>
                    <a:pt x="88" y="100"/>
                  </a:lnTo>
                  <a:lnTo>
                    <a:pt x="99" y="89"/>
                  </a:lnTo>
                  <a:lnTo>
                    <a:pt x="106" y="75"/>
                  </a:lnTo>
                  <a:lnTo>
                    <a:pt x="109" y="59"/>
                  </a:lnTo>
                  <a:lnTo>
                    <a:pt x="106" y="44"/>
                  </a:lnTo>
                  <a:lnTo>
                    <a:pt x="99" y="31"/>
                  </a:lnTo>
                  <a:lnTo>
                    <a:pt x="88" y="19"/>
                  </a:lnTo>
                  <a:lnTo>
                    <a:pt x="74" y="13"/>
                  </a:lnTo>
                  <a:lnTo>
                    <a:pt x="58" y="10"/>
                  </a:lnTo>
                  <a:close/>
                  <a:moveTo>
                    <a:pt x="85" y="95"/>
                  </a:moveTo>
                  <a:lnTo>
                    <a:pt x="74" y="95"/>
                  </a:lnTo>
                  <a:lnTo>
                    <a:pt x="73" y="95"/>
                  </a:lnTo>
                  <a:lnTo>
                    <a:pt x="71" y="94"/>
                  </a:lnTo>
                  <a:lnTo>
                    <a:pt x="57" y="68"/>
                  </a:lnTo>
                  <a:lnTo>
                    <a:pt x="55" y="68"/>
                  </a:lnTo>
                  <a:lnTo>
                    <a:pt x="54" y="66"/>
                  </a:lnTo>
                  <a:lnTo>
                    <a:pt x="48" y="66"/>
                  </a:lnTo>
                  <a:lnTo>
                    <a:pt x="48" y="92"/>
                  </a:lnTo>
                  <a:lnTo>
                    <a:pt x="47" y="94"/>
                  </a:lnTo>
                  <a:lnTo>
                    <a:pt x="47" y="95"/>
                  </a:lnTo>
                  <a:lnTo>
                    <a:pt x="45" y="95"/>
                  </a:lnTo>
                  <a:lnTo>
                    <a:pt x="34" y="95"/>
                  </a:lnTo>
                  <a:lnTo>
                    <a:pt x="33" y="95"/>
                  </a:lnTo>
                  <a:lnTo>
                    <a:pt x="33" y="94"/>
                  </a:lnTo>
                  <a:lnTo>
                    <a:pt x="32" y="92"/>
                  </a:lnTo>
                  <a:lnTo>
                    <a:pt x="32" y="28"/>
                  </a:lnTo>
                  <a:lnTo>
                    <a:pt x="33" y="26"/>
                  </a:lnTo>
                  <a:lnTo>
                    <a:pt x="34" y="23"/>
                  </a:lnTo>
                  <a:lnTo>
                    <a:pt x="37" y="23"/>
                  </a:lnTo>
                  <a:lnTo>
                    <a:pt x="41" y="22"/>
                  </a:lnTo>
                  <a:lnTo>
                    <a:pt x="45" y="22"/>
                  </a:lnTo>
                  <a:lnTo>
                    <a:pt x="50" y="22"/>
                  </a:lnTo>
                  <a:lnTo>
                    <a:pt x="55" y="22"/>
                  </a:lnTo>
                  <a:lnTo>
                    <a:pt x="68" y="23"/>
                  </a:lnTo>
                  <a:lnTo>
                    <a:pt x="76" y="27"/>
                  </a:lnTo>
                  <a:lnTo>
                    <a:pt x="83" y="33"/>
                  </a:lnTo>
                  <a:lnTo>
                    <a:pt x="85" y="44"/>
                  </a:lnTo>
                  <a:lnTo>
                    <a:pt x="85" y="45"/>
                  </a:lnTo>
                  <a:lnTo>
                    <a:pt x="84" y="52"/>
                  </a:lnTo>
                  <a:lnTo>
                    <a:pt x="83" y="56"/>
                  </a:lnTo>
                  <a:lnTo>
                    <a:pt x="79" y="60"/>
                  </a:lnTo>
                  <a:lnTo>
                    <a:pt x="75" y="63"/>
                  </a:lnTo>
                  <a:lnTo>
                    <a:pt x="71" y="64"/>
                  </a:lnTo>
                  <a:lnTo>
                    <a:pt x="86" y="91"/>
                  </a:lnTo>
                  <a:lnTo>
                    <a:pt x="88" y="92"/>
                  </a:lnTo>
                  <a:lnTo>
                    <a:pt x="88" y="92"/>
                  </a:lnTo>
                  <a:lnTo>
                    <a:pt x="88" y="94"/>
                  </a:lnTo>
                  <a:lnTo>
                    <a:pt x="86" y="95"/>
                  </a:lnTo>
                  <a:lnTo>
                    <a:pt x="85" y="95"/>
                  </a:lnTo>
                  <a:close/>
                  <a:moveTo>
                    <a:pt x="70" y="44"/>
                  </a:moveTo>
                  <a:lnTo>
                    <a:pt x="70" y="40"/>
                  </a:lnTo>
                  <a:lnTo>
                    <a:pt x="68" y="38"/>
                  </a:lnTo>
                  <a:lnTo>
                    <a:pt x="65" y="37"/>
                  </a:lnTo>
                  <a:lnTo>
                    <a:pt x="62" y="35"/>
                  </a:lnTo>
                  <a:lnTo>
                    <a:pt x="57" y="34"/>
                  </a:lnTo>
                  <a:lnTo>
                    <a:pt x="47" y="34"/>
                  </a:lnTo>
                  <a:lnTo>
                    <a:pt x="47" y="55"/>
                  </a:lnTo>
                  <a:lnTo>
                    <a:pt x="49" y="55"/>
                  </a:lnTo>
                  <a:lnTo>
                    <a:pt x="52" y="55"/>
                  </a:lnTo>
                  <a:lnTo>
                    <a:pt x="54" y="55"/>
                  </a:lnTo>
                  <a:lnTo>
                    <a:pt x="57" y="55"/>
                  </a:lnTo>
                  <a:lnTo>
                    <a:pt x="62" y="55"/>
                  </a:lnTo>
                  <a:lnTo>
                    <a:pt x="65" y="54"/>
                  </a:lnTo>
                  <a:lnTo>
                    <a:pt x="68" y="52"/>
                  </a:lnTo>
                  <a:lnTo>
                    <a:pt x="70" y="49"/>
                  </a:lnTo>
                  <a:lnTo>
                    <a:pt x="70" y="45"/>
                  </a:lnTo>
                  <a:lnTo>
                    <a:pt x="70" y="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Tree>
    <p:extLst>
      <p:ext uri="{BB962C8B-B14F-4D97-AF65-F5344CB8AC3E}">
        <p14:creationId xmlns:p14="http://schemas.microsoft.com/office/powerpoint/2010/main" val="24611322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Final Slide ALT">
    <p:spTree>
      <p:nvGrpSpPr>
        <p:cNvPr id="1" name=""/>
        <p:cNvGrpSpPr/>
        <p:nvPr/>
      </p:nvGrpSpPr>
      <p:grpSpPr>
        <a:xfrm>
          <a:off x="0" y="0"/>
          <a:ext cx="0" cy="0"/>
          <a:chOff x="0" y="0"/>
          <a:chExt cx="0" cy="0"/>
        </a:xfrm>
      </p:grpSpPr>
      <p:grpSp>
        <p:nvGrpSpPr>
          <p:cNvPr id="2" name="Group 17"/>
          <p:cNvGrpSpPr>
            <a:grpSpLocks noChangeAspect="1"/>
          </p:cNvGrpSpPr>
          <p:nvPr/>
        </p:nvGrpSpPr>
        <p:grpSpPr bwMode="auto">
          <a:xfrm>
            <a:off x="2536723" y="1876838"/>
            <a:ext cx="4070554" cy="3072868"/>
            <a:chOff x="248" y="2908"/>
            <a:chExt cx="816" cy="616"/>
          </a:xfrm>
          <a:solidFill>
            <a:srgbClr val="0860A8"/>
          </a:solidFill>
        </p:grpSpPr>
        <p:sp>
          <p:nvSpPr>
            <p:cNvPr id="20" name="AutoShape 5"/>
            <p:cNvSpPr>
              <a:spLocks noChangeAspect="1" noChangeArrowheads="1" noTextEdit="1"/>
            </p:cNvSpPr>
            <p:nvPr userDrawn="1"/>
          </p:nvSpPr>
          <p:spPr bwMode="auto">
            <a:xfrm>
              <a:off x="248" y="2908"/>
              <a:ext cx="816" cy="6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1" name="Freeform 20"/>
            <p:cNvSpPr>
              <a:spLocks noEditPoints="1"/>
            </p:cNvSpPr>
            <p:nvPr userDrawn="1"/>
          </p:nvSpPr>
          <p:spPr bwMode="auto">
            <a:xfrm>
              <a:off x="365" y="3027"/>
              <a:ext cx="576" cy="380"/>
            </a:xfrm>
            <a:custGeom>
              <a:avLst/>
              <a:gdLst>
                <a:gd name="T0" fmla="*/ 1225 w 2881"/>
                <a:gd name="T1" fmla="*/ 1703 h 1899"/>
                <a:gd name="T2" fmla="*/ 1013 w 2881"/>
                <a:gd name="T3" fmla="*/ 1706 h 1899"/>
                <a:gd name="T4" fmla="*/ 810 w 2881"/>
                <a:gd name="T5" fmla="*/ 1691 h 1899"/>
                <a:gd name="T6" fmla="*/ 621 w 2881"/>
                <a:gd name="T7" fmla="*/ 1658 h 1899"/>
                <a:gd name="T8" fmla="*/ 453 w 2881"/>
                <a:gd name="T9" fmla="*/ 1601 h 1899"/>
                <a:gd name="T10" fmla="*/ 312 w 2881"/>
                <a:gd name="T11" fmla="*/ 1521 h 1899"/>
                <a:gd name="T12" fmla="*/ 203 w 2881"/>
                <a:gd name="T13" fmla="*/ 1411 h 1899"/>
                <a:gd name="T14" fmla="*/ 135 w 2881"/>
                <a:gd name="T15" fmla="*/ 1271 h 1899"/>
                <a:gd name="T16" fmla="*/ 114 w 2881"/>
                <a:gd name="T17" fmla="*/ 1086 h 1899"/>
                <a:gd name="T18" fmla="*/ 152 w 2881"/>
                <a:gd name="T19" fmla="*/ 891 h 1899"/>
                <a:gd name="T20" fmla="*/ 239 w 2881"/>
                <a:gd name="T21" fmla="*/ 718 h 1899"/>
                <a:gd name="T22" fmla="*/ 314 w 2881"/>
                <a:gd name="T23" fmla="*/ 544 h 1899"/>
                <a:gd name="T24" fmla="*/ 167 w 2881"/>
                <a:gd name="T25" fmla="*/ 699 h 1899"/>
                <a:gd name="T26" fmla="*/ 62 w 2881"/>
                <a:gd name="T27" fmla="*/ 869 h 1899"/>
                <a:gd name="T28" fmla="*/ 6 w 2881"/>
                <a:gd name="T29" fmla="*/ 1057 h 1899"/>
                <a:gd name="T30" fmla="*/ 6 w 2881"/>
                <a:gd name="T31" fmla="*/ 1260 h 1899"/>
                <a:gd name="T32" fmla="*/ 63 w 2881"/>
                <a:gd name="T33" fmla="*/ 1453 h 1899"/>
                <a:gd name="T34" fmla="*/ 178 w 2881"/>
                <a:gd name="T35" fmla="*/ 1610 h 1899"/>
                <a:gd name="T36" fmla="*/ 350 w 2881"/>
                <a:gd name="T37" fmla="*/ 1736 h 1899"/>
                <a:gd name="T38" fmla="*/ 574 w 2881"/>
                <a:gd name="T39" fmla="*/ 1829 h 1899"/>
                <a:gd name="T40" fmla="*/ 846 w 2881"/>
                <a:gd name="T41" fmla="*/ 1884 h 1899"/>
                <a:gd name="T42" fmla="*/ 1165 w 2881"/>
                <a:gd name="T43" fmla="*/ 1899 h 1899"/>
                <a:gd name="T44" fmla="*/ 1488 w 2881"/>
                <a:gd name="T45" fmla="*/ 1874 h 1899"/>
                <a:gd name="T46" fmla="*/ 1765 w 2881"/>
                <a:gd name="T47" fmla="*/ 1825 h 1899"/>
                <a:gd name="T48" fmla="*/ 2048 w 2881"/>
                <a:gd name="T49" fmla="*/ 1747 h 1899"/>
                <a:gd name="T50" fmla="*/ 2313 w 2881"/>
                <a:gd name="T51" fmla="*/ 1643 h 1899"/>
                <a:gd name="T52" fmla="*/ 2319 w 2881"/>
                <a:gd name="T53" fmla="*/ 1424 h 1899"/>
                <a:gd name="T54" fmla="*/ 2061 w 2881"/>
                <a:gd name="T55" fmla="*/ 1536 h 1899"/>
                <a:gd name="T56" fmla="*/ 1766 w 2881"/>
                <a:gd name="T57" fmla="*/ 1623 h 1899"/>
                <a:gd name="T58" fmla="*/ 1465 w 2881"/>
                <a:gd name="T59" fmla="*/ 1682 h 1899"/>
                <a:gd name="T60" fmla="*/ 2852 w 2881"/>
                <a:gd name="T61" fmla="*/ 481 h 1899"/>
                <a:gd name="T62" fmla="*/ 2771 w 2881"/>
                <a:gd name="T63" fmla="*/ 326 h 1899"/>
                <a:gd name="T64" fmla="*/ 2642 w 2881"/>
                <a:gd name="T65" fmla="*/ 203 h 1899"/>
                <a:gd name="T66" fmla="*/ 2474 w 2881"/>
                <a:gd name="T67" fmla="*/ 108 h 1899"/>
                <a:gd name="T68" fmla="*/ 2272 w 2881"/>
                <a:gd name="T69" fmla="*/ 43 h 1899"/>
                <a:gd name="T70" fmla="*/ 2046 w 2881"/>
                <a:gd name="T71" fmla="*/ 7 h 1899"/>
                <a:gd name="T72" fmla="*/ 1801 w 2881"/>
                <a:gd name="T73" fmla="*/ 1 h 1899"/>
                <a:gd name="T74" fmla="*/ 1545 w 2881"/>
                <a:gd name="T75" fmla="*/ 22 h 1899"/>
                <a:gd name="T76" fmla="*/ 1285 w 2881"/>
                <a:gd name="T77" fmla="*/ 72 h 1899"/>
                <a:gd name="T78" fmla="*/ 1028 w 2881"/>
                <a:gd name="T79" fmla="*/ 150 h 1899"/>
                <a:gd name="T80" fmla="*/ 782 w 2881"/>
                <a:gd name="T81" fmla="*/ 255 h 1899"/>
                <a:gd name="T82" fmla="*/ 627 w 2881"/>
                <a:gd name="T83" fmla="*/ 396 h 1899"/>
                <a:gd name="T84" fmla="*/ 867 w 2881"/>
                <a:gd name="T85" fmla="*/ 288 h 1899"/>
                <a:gd name="T86" fmla="*/ 1118 w 2881"/>
                <a:gd name="T87" fmla="*/ 204 h 1899"/>
                <a:gd name="T88" fmla="*/ 1373 w 2881"/>
                <a:gd name="T89" fmla="*/ 143 h 1899"/>
                <a:gd name="T90" fmla="*/ 1625 w 2881"/>
                <a:gd name="T91" fmla="*/ 109 h 1899"/>
                <a:gd name="T92" fmla="*/ 1869 w 2881"/>
                <a:gd name="T93" fmla="*/ 99 h 1899"/>
                <a:gd name="T94" fmla="*/ 2095 w 2881"/>
                <a:gd name="T95" fmla="*/ 117 h 1899"/>
                <a:gd name="T96" fmla="*/ 2298 w 2881"/>
                <a:gd name="T97" fmla="*/ 163 h 1899"/>
                <a:gd name="T98" fmla="*/ 2470 w 2881"/>
                <a:gd name="T99" fmla="*/ 237 h 1899"/>
                <a:gd name="T100" fmla="*/ 2605 w 2881"/>
                <a:gd name="T101" fmla="*/ 341 h 1899"/>
                <a:gd name="T102" fmla="*/ 2695 w 2881"/>
                <a:gd name="T103" fmla="*/ 475 h 1899"/>
                <a:gd name="T104" fmla="*/ 2733 w 2881"/>
                <a:gd name="T105" fmla="*/ 637 h 1899"/>
                <a:gd name="T106" fmla="*/ 2710 w 2881"/>
                <a:gd name="T107" fmla="*/ 800 h 1899"/>
                <a:gd name="T108" fmla="*/ 2630 w 2881"/>
                <a:gd name="T109" fmla="*/ 951 h 1899"/>
                <a:gd name="T110" fmla="*/ 2500 w 2881"/>
                <a:gd name="T111" fmla="*/ 1078 h 1899"/>
                <a:gd name="T112" fmla="*/ 2493 w 2881"/>
                <a:gd name="T113" fmla="*/ 1251 h 1899"/>
                <a:gd name="T114" fmla="*/ 2626 w 2881"/>
                <a:gd name="T115" fmla="*/ 1168 h 1899"/>
                <a:gd name="T116" fmla="*/ 2742 w 2881"/>
                <a:gd name="T117" fmla="*/ 1050 h 1899"/>
                <a:gd name="T118" fmla="*/ 2830 w 2881"/>
                <a:gd name="T119" fmla="*/ 903 h 1899"/>
                <a:gd name="T120" fmla="*/ 2877 w 2881"/>
                <a:gd name="T121" fmla="*/ 731 h 1899"/>
                <a:gd name="T122" fmla="*/ 2867 w 2881"/>
                <a:gd name="T123" fmla="*/ 539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81" h="1899">
                  <a:moveTo>
                    <a:pt x="1368" y="1693"/>
                  </a:moveTo>
                  <a:lnTo>
                    <a:pt x="1296" y="1699"/>
                  </a:lnTo>
                  <a:lnTo>
                    <a:pt x="1225" y="1703"/>
                  </a:lnTo>
                  <a:lnTo>
                    <a:pt x="1154" y="1706"/>
                  </a:lnTo>
                  <a:lnTo>
                    <a:pt x="1084" y="1706"/>
                  </a:lnTo>
                  <a:lnTo>
                    <a:pt x="1013" y="1706"/>
                  </a:lnTo>
                  <a:lnTo>
                    <a:pt x="945" y="1704"/>
                  </a:lnTo>
                  <a:lnTo>
                    <a:pt x="877" y="1699"/>
                  </a:lnTo>
                  <a:lnTo>
                    <a:pt x="810" y="1691"/>
                  </a:lnTo>
                  <a:lnTo>
                    <a:pt x="745" y="1683"/>
                  </a:lnTo>
                  <a:lnTo>
                    <a:pt x="682" y="1672"/>
                  </a:lnTo>
                  <a:lnTo>
                    <a:pt x="621" y="1658"/>
                  </a:lnTo>
                  <a:lnTo>
                    <a:pt x="563" y="1642"/>
                  </a:lnTo>
                  <a:lnTo>
                    <a:pt x="506" y="1623"/>
                  </a:lnTo>
                  <a:lnTo>
                    <a:pt x="453" y="1601"/>
                  </a:lnTo>
                  <a:lnTo>
                    <a:pt x="402" y="1578"/>
                  </a:lnTo>
                  <a:lnTo>
                    <a:pt x="355" y="1550"/>
                  </a:lnTo>
                  <a:lnTo>
                    <a:pt x="312" y="1521"/>
                  </a:lnTo>
                  <a:lnTo>
                    <a:pt x="271" y="1487"/>
                  </a:lnTo>
                  <a:lnTo>
                    <a:pt x="235" y="1450"/>
                  </a:lnTo>
                  <a:lnTo>
                    <a:pt x="203" y="1411"/>
                  </a:lnTo>
                  <a:lnTo>
                    <a:pt x="176" y="1369"/>
                  </a:lnTo>
                  <a:lnTo>
                    <a:pt x="154" y="1322"/>
                  </a:lnTo>
                  <a:lnTo>
                    <a:pt x="135" y="1271"/>
                  </a:lnTo>
                  <a:lnTo>
                    <a:pt x="121" y="1218"/>
                  </a:lnTo>
                  <a:lnTo>
                    <a:pt x="114" y="1152"/>
                  </a:lnTo>
                  <a:lnTo>
                    <a:pt x="114" y="1086"/>
                  </a:lnTo>
                  <a:lnTo>
                    <a:pt x="120" y="1020"/>
                  </a:lnTo>
                  <a:lnTo>
                    <a:pt x="134" y="955"/>
                  </a:lnTo>
                  <a:lnTo>
                    <a:pt x="152" y="891"/>
                  </a:lnTo>
                  <a:lnTo>
                    <a:pt x="177" y="831"/>
                  </a:lnTo>
                  <a:lnTo>
                    <a:pt x="207" y="773"/>
                  </a:lnTo>
                  <a:lnTo>
                    <a:pt x="239" y="718"/>
                  </a:lnTo>
                  <a:lnTo>
                    <a:pt x="275" y="668"/>
                  </a:lnTo>
                  <a:lnTo>
                    <a:pt x="314" y="622"/>
                  </a:lnTo>
                  <a:lnTo>
                    <a:pt x="314" y="544"/>
                  </a:lnTo>
                  <a:lnTo>
                    <a:pt x="261" y="593"/>
                  </a:lnTo>
                  <a:lnTo>
                    <a:pt x="212" y="645"/>
                  </a:lnTo>
                  <a:lnTo>
                    <a:pt x="167" y="699"/>
                  </a:lnTo>
                  <a:lnTo>
                    <a:pt x="128" y="753"/>
                  </a:lnTo>
                  <a:lnTo>
                    <a:pt x="92" y="810"/>
                  </a:lnTo>
                  <a:lnTo>
                    <a:pt x="62" y="869"/>
                  </a:lnTo>
                  <a:lnTo>
                    <a:pt x="39" y="930"/>
                  </a:lnTo>
                  <a:lnTo>
                    <a:pt x="19" y="992"/>
                  </a:lnTo>
                  <a:lnTo>
                    <a:pt x="6" y="1057"/>
                  </a:lnTo>
                  <a:lnTo>
                    <a:pt x="0" y="1123"/>
                  </a:lnTo>
                  <a:lnTo>
                    <a:pt x="0" y="1191"/>
                  </a:lnTo>
                  <a:lnTo>
                    <a:pt x="6" y="1260"/>
                  </a:lnTo>
                  <a:lnTo>
                    <a:pt x="20" y="1332"/>
                  </a:lnTo>
                  <a:lnTo>
                    <a:pt x="39" y="1393"/>
                  </a:lnTo>
                  <a:lnTo>
                    <a:pt x="63" y="1453"/>
                  </a:lnTo>
                  <a:lnTo>
                    <a:pt x="95" y="1508"/>
                  </a:lnTo>
                  <a:lnTo>
                    <a:pt x="134" y="1560"/>
                  </a:lnTo>
                  <a:lnTo>
                    <a:pt x="178" y="1610"/>
                  </a:lnTo>
                  <a:lnTo>
                    <a:pt x="230" y="1656"/>
                  </a:lnTo>
                  <a:lnTo>
                    <a:pt x="287" y="1698"/>
                  </a:lnTo>
                  <a:lnTo>
                    <a:pt x="350" y="1736"/>
                  </a:lnTo>
                  <a:lnTo>
                    <a:pt x="418" y="1771"/>
                  </a:lnTo>
                  <a:lnTo>
                    <a:pt x="494" y="1801"/>
                  </a:lnTo>
                  <a:lnTo>
                    <a:pt x="574" y="1829"/>
                  </a:lnTo>
                  <a:lnTo>
                    <a:pt x="659" y="1851"/>
                  </a:lnTo>
                  <a:lnTo>
                    <a:pt x="750" y="1869"/>
                  </a:lnTo>
                  <a:lnTo>
                    <a:pt x="846" y="1884"/>
                  </a:lnTo>
                  <a:lnTo>
                    <a:pt x="948" y="1893"/>
                  </a:lnTo>
                  <a:lnTo>
                    <a:pt x="1054" y="1898"/>
                  </a:lnTo>
                  <a:lnTo>
                    <a:pt x="1165" y="1899"/>
                  </a:lnTo>
                  <a:lnTo>
                    <a:pt x="1281" y="1894"/>
                  </a:lnTo>
                  <a:lnTo>
                    <a:pt x="1401" y="1884"/>
                  </a:lnTo>
                  <a:lnTo>
                    <a:pt x="1488" y="1874"/>
                  </a:lnTo>
                  <a:lnTo>
                    <a:pt x="1578" y="1862"/>
                  </a:lnTo>
                  <a:lnTo>
                    <a:pt x="1670" y="1845"/>
                  </a:lnTo>
                  <a:lnTo>
                    <a:pt x="1765" y="1825"/>
                  </a:lnTo>
                  <a:lnTo>
                    <a:pt x="1860" y="1803"/>
                  </a:lnTo>
                  <a:lnTo>
                    <a:pt x="1954" y="1777"/>
                  </a:lnTo>
                  <a:lnTo>
                    <a:pt x="2048" y="1747"/>
                  </a:lnTo>
                  <a:lnTo>
                    <a:pt x="2140" y="1715"/>
                  </a:lnTo>
                  <a:lnTo>
                    <a:pt x="2229" y="1680"/>
                  </a:lnTo>
                  <a:lnTo>
                    <a:pt x="2313" y="1643"/>
                  </a:lnTo>
                  <a:lnTo>
                    <a:pt x="2392" y="1602"/>
                  </a:lnTo>
                  <a:lnTo>
                    <a:pt x="2392" y="1384"/>
                  </a:lnTo>
                  <a:lnTo>
                    <a:pt x="2319" y="1424"/>
                  </a:lnTo>
                  <a:lnTo>
                    <a:pt x="2239" y="1464"/>
                  </a:lnTo>
                  <a:lnTo>
                    <a:pt x="2152" y="1501"/>
                  </a:lnTo>
                  <a:lnTo>
                    <a:pt x="2061" y="1536"/>
                  </a:lnTo>
                  <a:lnTo>
                    <a:pt x="1964" y="1568"/>
                  </a:lnTo>
                  <a:lnTo>
                    <a:pt x="1866" y="1597"/>
                  </a:lnTo>
                  <a:lnTo>
                    <a:pt x="1766" y="1623"/>
                  </a:lnTo>
                  <a:lnTo>
                    <a:pt x="1665" y="1647"/>
                  </a:lnTo>
                  <a:lnTo>
                    <a:pt x="1565" y="1667"/>
                  </a:lnTo>
                  <a:lnTo>
                    <a:pt x="1465" y="1682"/>
                  </a:lnTo>
                  <a:lnTo>
                    <a:pt x="1368" y="1693"/>
                  </a:lnTo>
                  <a:close/>
                  <a:moveTo>
                    <a:pt x="2867" y="539"/>
                  </a:moveTo>
                  <a:lnTo>
                    <a:pt x="2852" y="481"/>
                  </a:lnTo>
                  <a:lnTo>
                    <a:pt x="2831" y="427"/>
                  </a:lnTo>
                  <a:lnTo>
                    <a:pt x="2804" y="375"/>
                  </a:lnTo>
                  <a:lnTo>
                    <a:pt x="2771" y="326"/>
                  </a:lnTo>
                  <a:lnTo>
                    <a:pt x="2732" y="282"/>
                  </a:lnTo>
                  <a:lnTo>
                    <a:pt x="2690" y="240"/>
                  </a:lnTo>
                  <a:lnTo>
                    <a:pt x="2642" y="203"/>
                  </a:lnTo>
                  <a:lnTo>
                    <a:pt x="2590" y="168"/>
                  </a:lnTo>
                  <a:lnTo>
                    <a:pt x="2534" y="136"/>
                  </a:lnTo>
                  <a:lnTo>
                    <a:pt x="2474" y="108"/>
                  </a:lnTo>
                  <a:lnTo>
                    <a:pt x="2409" y="83"/>
                  </a:lnTo>
                  <a:lnTo>
                    <a:pt x="2343" y="62"/>
                  </a:lnTo>
                  <a:lnTo>
                    <a:pt x="2272" y="43"/>
                  </a:lnTo>
                  <a:lnTo>
                    <a:pt x="2199" y="28"/>
                  </a:lnTo>
                  <a:lnTo>
                    <a:pt x="2124" y="16"/>
                  </a:lnTo>
                  <a:lnTo>
                    <a:pt x="2046" y="7"/>
                  </a:lnTo>
                  <a:lnTo>
                    <a:pt x="1965" y="2"/>
                  </a:lnTo>
                  <a:lnTo>
                    <a:pt x="1884" y="0"/>
                  </a:lnTo>
                  <a:lnTo>
                    <a:pt x="1801" y="1"/>
                  </a:lnTo>
                  <a:lnTo>
                    <a:pt x="1717" y="5"/>
                  </a:lnTo>
                  <a:lnTo>
                    <a:pt x="1630" y="12"/>
                  </a:lnTo>
                  <a:lnTo>
                    <a:pt x="1545" y="22"/>
                  </a:lnTo>
                  <a:lnTo>
                    <a:pt x="1458" y="36"/>
                  </a:lnTo>
                  <a:lnTo>
                    <a:pt x="1372" y="52"/>
                  </a:lnTo>
                  <a:lnTo>
                    <a:pt x="1285" y="72"/>
                  </a:lnTo>
                  <a:lnTo>
                    <a:pt x="1199" y="95"/>
                  </a:lnTo>
                  <a:lnTo>
                    <a:pt x="1113" y="121"/>
                  </a:lnTo>
                  <a:lnTo>
                    <a:pt x="1028" y="150"/>
                  </a:lnTo>
                  <a:lnTo>
                    <a:pt x="944" y="182"/>
                  </a:lnTo>
                  <a:lnTo>
                    <a:pt x="862" y="218"/>
                  </a:lnTo>
                  <a:lnTo>
                    <a:pt x="782" y="255"/>
                  </a:lnTo>
                  <a:lnTo>
                    <a:pt x="704" y="297"/>
                  </a:lnTo>
                  <a:lnTo>
                    <a:pt x="627" y="340"/>
                  </a:lnTo>
                  <a:lnTo>
                    <a:pt x="627" y="396"/>
                  </a:lnTo>
                  <a:lnTo>
                    <a:pt x="705" y="357"/>
                  </a:lnTo>
                  <a:lnTo>
                    <a:pt x="786" y="321"/>
                  </a:lnTo>
                  <a:lnTo>
                    <a:pt x="867" y="288"/>
                  </a:lnTo>
                  <a:lnTo>
                    <a:pt x="950" y="257"/>
                  </a:lnTo>
                  <a:lnTo>
                    <a:pt x="1033" y="229"/>
                  </a:lnTo>
                  <a:lnTo>
                    <a:pt x="1118" y="204"/>
                  </a:lnTo>
                  <a:lnTo>
                    <a:pt x="1202" y="180"/>
                  </a:lnTo>
                  <a:lnTo>
                    <a:pt x="1288" y="161"/>
                  </a:lnTo>
                  <a:lnTo>
                    <a:pt x="1373" y="143"/>
                  </a:lnTo>
                  <a:lnTo>
                    <a:pt x="1458" y="129"/>
                  </a:lnTo>
                  <a:lnTo>
                    <a:pt x="1542" y="117"/>
                  </a:lnTo>
                  <a:lnTo>
                    <a:pt x="1625" y="109"/>
                  </a:lnTo>
                  <a:lnTo>
                    <a:pt x="1708" y="103"/>
                  </a:lnTo>
                  <a:lnTo>
                    <a:pt x="1789" y="100"/>
                  </a:lnTo>
                  <a:lnTo>
                    <a:pt x="1869" y="99"/>
                  </a:lnTo>
                  <a:lnTo>
                    <a:pt x="1946" y="103"/>
                  </a:lnTo>
                  <a:lnTo>
                    <a:pt x="2022" y="109"/>
                  </a:lnTo>
                  <a:lnTo>
                    <a:pt x="2095" y="117"/>
                  </a:lnTo>
                  <a:lnTo>
                    <a:pt x="2166" y="130"/>
                  </a:lnTo>
                  <a:lnTo>
                    <a:pt x="2233" y="145"/>
                  </a:lnTo>
                  <a:lnTo>
                    <a:pt x="2298" y="163"/>
                  </a:lnTo>
                  <a:lnTo>
                    <a:pt x="2359" y="184"/>
                  </a:lnTo>
                  <a:lnTo>
                    <a:pt x="2417" y="209"/>
                  </a:lnTo>
                  <a:lnTo>
                    <a:pt x="2470" y="237"/>
                  </a:lnTo>
                  <a:lnTo>
                    <a:pt x="2519" y="268"/>
                  </a:lnTo>
                  <a:lnTo>
                    <a:pt x="2564" y="303"/>
                  </a:lnTo>
                  <a:lnTo>
                    <a:pt x="2605" y="341"/>
                  </a:lnTo>
                  <a:lnTo>
                    <a:pt x="2639" y="382"/>
                  </a:lnTo>
                  <a:lnTo>
                    <a:pt x="2670" y="427"/>
                  </a:lnTo>
                  <a:lnTo>
                    <a:pt x="2695" y="475"/>
                  </a:lnTo>
                  <a:lnTo>
                    <a:pt x="2714" y="527"/>
                  </a:lnTo>
                  <a:lnTo>
                    <a:pt x="2727" y="582"/>
                  </a:lnTo>
                  <a:lnTo>
                    <a:pt x="2733" y="637"/>
                  </a:lnTo>
                  <a:lnTo>
                    <a:pt x="2732" y="692"/>
                  </a:lnTo>
                  <a:lnTo>
                    <a:pt x="2724" y="747"/>
                  </a:lnTo>
                  <a:lnTo>
                    <a:pt x="2710" y="800"/>
                  </a:lnTo>
                  <a:lnTo>
                    <a:pt x="2689" y="852"/>
                  </a:lnTo>
                  <a:lnTo>
                    <a:pt x="2662" y="903"/>
                  </a:lnTo>
                  <a:lnTo>
                    <a:pt x="2630" y="951"/>
                  </a:lnTo>
                  <a:lnTo>
                    <a:pt x="2591" y="997"/>
                  </a:lnTo>
                  <a:lnTo>
                    <a:pt x="2548" y="1039"/>
                  </a:lnTo>
                  <a:lnTo>
                    <a:pt x="2500" y="1078"/>
                  </a:lnTo>
                  <a:lnTo>
                    <a:pt x="2448" y="1113"/>
                  </a:lnTo>
                  <a:lnTo>
                    <a:pt x="2448" y="1270"/>
                  </a:lnTo>
                  <a:lnTo>
                    <a:pt x="2493" y="1251"/>
                  </a:lnTo>
                  <a:lnTo>
                    <a:pt x="2538" y="1228"/>
                  </a:lnTo>
                  <a:lnTo>
                    <a:pt x="2583" y="1199"/>
                  </a:lnTo>
                  <a:lnTo>
                    <a:pt x="2626" y="1168"/>
                  </a:lnTo>
                  <a:lnTo>
                    <a:pt x="2667" y="1133"/>
                  </a:lnTo>
                  <a:lnTo>
                    <a:pt x="2706" y="1093"/>
                  </a:lnTo>
                  <a:lnTo>
                    <a:pt x="2742" y="1050"/>
                  </a:lnTo>
                  <a:lnTo>
                    <a:pt x="2775" y="1004"/>
                  </a:lnTo>
                  <a:lnTo>
                    <a:pt x="2805" y="955"/>
                  </a:lnTo>
                  <a:lnTo>
                    <a:pt x="2830" y="903"/>
                  </a:lnTo>
                  <a:lnTo>
                    <a:pt x="2851" y="847"/>
                  </a:lnTo>
                  <a:lnTo>
                    <a:pt x="2867" y="790"/>
                  </a:lnTo>
                  <a:lnTo>
                    <a:pt x="2877" y="731"/>
                  </a:lnTo>
                  <a:lnTo>
                    <a:pt x="2881" y="669"/>
                  </a:lnTo>
                  <a:lnTo>
                    <a:pt x="2877" y="605"/>
                  </a:lnTo>
                  <a:lnTo>
                    <a:pt x="2867" y="5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 name="Freeform 21"/>
            <p:cNvSpPr>
              <a:spLocks/>
            </p:cNvSpPr>
            <p:nvPr userDrawn="1"/>
          </p:nvSpPr>
          <p:spPr bwMode="auto">
            <a:xfrm>
              <a:off x="805" y="3116"/>
              <a:ext cx="29" cy="164"/>
            </a:xfrm>
            <a:custGeom>
              <a:avLst/>
              <a:gdLst>
                <a:gd name="T0" fmla="*/ 149 w 149"/>
                <a:gd name="T1" fmla="*/ 0 h 822"/>
                <a:gd name="T2" fmla="*/ 0 w 149"/>
                <a:gd name="T3" fmla="*/ 0 h 822"/>
                <a:gd name="T4" fmla="*/ 0 w 149"/>
                <a:gd name="T5" fmla="*/ 665 h 822"/>
                <a:gd name="T6" fmla="*/ 1 w 149"/>
                <a:gd name="T7" fmla="*/ 691 h 822"/>
                <a:gd name="T8" fmla="*/ 6 w 149"/>
                <a:gd name="T9" fmla="*/ 714 h 822"/>
                <a:gd name="T10" fmla="*/ 13 w 149"/>
                <a:gd name="T11" fmla="*/ 738 h 822"/>
                <a:gd name="T12" fmla="*/ 26 w 149"/>
                <a:gd name="T13" fmla="*/ 759 h 822"/>
                <a:gd name="T14" fmla="*/ 40 w 149"/>
                <a:gd name="T15" fmla="*/ 777 h 822"/>
                <a:gd name="T16" fmla="*/ 60 w 149"/>
                <a:gd name="T17" fmla="*/ 793 h 822"/>
                <a:gd name="T18" fmla="*/ 85 w 149"/>
                <a:gd name="T19" fmla="*/ 806 h 822"/>
                <a:gd name="T20" fmla="*/ 115 w 149"/>
                <a:gd name="T21" fmla="*/ 816 h 822"/>
                <a:gd name="T22" fmla="*/ 149 w 149"/>
                <a:gd name="T23" fmla="*/ 822 h 822"/>
                <a:gd name="T24" fmla="*/ 149 w 149"/>
                <a:gd name="T25" fmla="*/ 0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822">
                  <a:moveTo>
                    <a:pt x="149" y="0"/>
                  </a:moveTo>
                  <a:lnTo>
                    <a:pt x="0" y="0"/>
                  </a:lnTo>
                  <a:lnTo>
                    <a:pt x="0" y="665"/>
                  </a:lnTo>
                  <a:lnTo>
                    <a:pt x="1" y="691"/>
                  </a:lnTo>
                  <a:lnTo>
                    <a:pt x="6" y="714"/>
                  </a:lnTo>
                  <a:lnTo>
                    <a:pt x="13" y="738"/>
                  </a:lnTo>
                  <a:lnTo>
                    <a:pt x="26" y="759"/>
                  </a:lnTo>
                  <a:lnTo>
                    <a:pt x="40" y="777"/>
                  </a:lnTo>
                  <a:lnTo>
                    <a:pt x="60" y="793"/>
                  </a:lnTo>
                  <a:lnTo>
                    <a:pt x="85" y="806"/>
                  </a:lnTo>
                  <a:lnTo>
                    <a:pt x="115" y="816"/>
                  </a:lnTo>
                  <a:lnTo>
                    <a:pt x="149" y="822"/>
                  </a:lnTo>
                  <a:lnTo>
                    <a:pt x="14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 name="Freeform 22"/>
            <p:cNvSpPr>
              <a:spLocks/>
            </p:cNvSpPr>
            <p:nvPr userDrawn="1"/>
          </p:nvSpPr>
          <p:spPr bwMode="auto">
            <a:xfrm>
              <a:off x="449" y="3164"/>
              <a:ext cx="30" cy="118"/>
            </a:xfrm>
            <a:custGeom>
              <a:avLst/>
              <a:gdLst>
                <a:gd name="T0" fmla="*/ 150 w 150"/>
                <a:gd name="T1" fmla="*/ 0 h 590"/>
                <a:gd name="T2" fmla="*/ 0 w 150"/>
                <a:gd name="T3" fmla="*/ 0 h 590"/>
                <a:gd name="T4" fmla="*/ 0 w 150"/>
                <a:gd name="T5" fmla="*/ 434 h 590"/>
                <a:gd name="T6" fmla="*/ 2 w 150"/>
                <a:gd name="T7" fmla="*/ 460 h 590"/>
                <a:gd name="T8" fmla="*/ 5 w 150"/>
                <a:gd name="T9" fmla="*/ 484 h 590"/>
                <a:gd name="T10" fmla="*/ 14 w 150"/>
                <a:gd name="T11" fmla="*/ 507 h 590"/>
                <a:gd name="T12" fmla="*/ 25 w 150"/>
                <a:gd name="T13" fmla="*/ 528 h 590"/>
                <a:gd name="T14" fmla="*/ 41 w 150"/>
                <a:gd name="T15" fmla="*/ 547 h 590"/>
                <a:gd name="T16" fmla="*/ 61 w 150"/>
                <a:gd name="T17" fmla="*/ 563 h 590"/>
                <a:gd name="T18" fmla="*/ 86 w 150"/>
                <a:gd name="T19" fmla="*/ 575 h 590"/>
                <a:gd name="T20" fmla="*/ 115 w 150"/>
                <a:gd name="T21" fmla="*/ 585 h 590"/>
                <a:gd name="T22" fmla="*/ 150 w 150"/>
                <a:gd name="T23" fmla="*/ 590 h 590"/>
                <a:gd name="T24" fmla="*/ 150 w 150"/>
                <a:gd name="T25" fmla="*/ 0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590">
                  <a:moveTo>
                    <a:pt x="150" y="0"/>
                  </a:moveTo>
                  <a:lnTo>
                    <a:pt x="0" y="0"/>
                  </a:lnTo>
                  <a:lnTo>
                    <a:pt x="0" y="434"/>
                  </a:lnTo>
                  <a:lnTo>
                    <a:pt x="2" y="460"/>
                  </a:lnTo>
                  <a:lnTo>
                    <a:pt x="5" y="484"/>
                  </a:lnTo>
                  <a:lnTo>
                    <a:pt x="14" y="507"/>
                  </a:lnTo>
                  <a:lnTo>
                    <a:pt x="25" y="528"/>
                  </a:lnTo>
                  <a:lnTo>
                    <a:pt x="41" y="547"/>
                  </a:lnTo>
                  <a:lnTo>
                    <a:pt x="61" y="563"/>
                  </a:lnTo>
                  <a:lnTo>
                    <a:pt x="86" y="575"/>
                  </a:lnTo>
                  <a:lnTo>
                    <a:pt x="115" y="585"/>
                  </a:lnTo>
                  <a:lnTo>
                    <a:pt x="150" y="590"/>
                  </a:lnTo>
                  <a:lnTo>
                    <a:pt x="1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 name="Rectangle 23"/>
            <p:cNvSpPr>
              <a:spLocks noChangeArrowheads="1"/>
            </p:cNvSpPr>
            <p:nvPr userDrawn="1"/>
          </p:nvSpPr>
          <p:spPr bwMode="auto">
            <a:xfrm>
              <a:off x="449" y="3120"/>
              <a:ext cx="30" cy="2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 name="Freeform 24"/>
            <p:cNvSpPr>
              <a:spLocks/>
            </p:cNvSpPr>
            <p:nvPr userDrawn="1"/>
          </p:nvSpPr>
          <p:spPr bwMode="auto">
            <a:xfrm>
              <a:off x="623" y="3133"/>
              <a:ext cx="52" cy="148"/>
            </a:xfrm>
            <a:custGeom>
              <a:avLst/>
              <a:gdLst>
                <a:gd name="T0" fmla="*/ 172 w 260"/>
                <a:gd name="T1" fmla="*/ 743 h 743"/>
                <a:gd name="T2" fmla="*/ 139 w 260"/>
                <a:gd name="T3" fmla="*/ 740 h 743"/>
                <a:gd name="T4" fmla="*/ 108 w 260"/>
                <a:gd name="T5" fmla="*/ 733 h 743"/>
                <a:gd name="T6" fmla="*/ 82 w 260"/>
                <a:gd name="T7" fmla="*/ 722 h 743"/>
                <a:gd name="T8" fmla="*/ 59 w 260"/>
                <a:gd name="T9" fmla="*/ 708 h 743"/>
                <a:gd name="T10" fmla="*/ 41 w 260"/>
                <a:gd name="T11" fmla="*/ 691 h 743"/>
                <a:gd name="T12" fmla="*/ 26 w 260"/>
                <a:gd name="T13" fmla="*/ 670 h 743"/>
                <a:gd name="T14" fmla="*/ 15 w 260"/>
                <a:gd name="T15" fmla="*/ 649 h 743"/>
                <a:gd name="T16" fmla="*/ 6 w 260"/>
                <a:gd name="T17" fmla="*/ 625 h 743"/>
                <a:gd name="T18" fmla="*/ 3 w 260"/>
                <a:gd name="T19" fmla="*/ 601 h 743"/>
                <a:gd name="T20" fmla="*/ 0 w 260"/>
                <a:gd name="T21" fmla="*/ 576 h 743"/>
                <a:gd name="T22" fmla="*/ 0 w 260"/>
                <a:gd name="T23" fmla="*/ 0 h 743"/>
                <a:gd name="T24" fmla="*/ 149 w 260"/>
                <a:gd name="T25" fmla="*/ 0 h 743"/>
                <a:gd name="T26" fmla="*/ 149 w 260"/>
                <a:gd name="T27" fmla="*/ 159 h 743"/>
                <a:gd name="T28" fmla="*/ 260 w 260"/>
                <a:gd name="T29" fmla="*/ 159 h 743"/>
                <a:gd name="T30" fmla="*/ 260 w 260"/>
                <a:gd name="T31" fmla="*/ 278 h 743"/>
                <a:gd name="T32" fmla="*/ 149 w 260"/>
                <a:gd name="T33" fmla="*/ 278 h 743"/>
                <a:gd name="T34" fmla="*/ 149 w 260"/>
                <a:gd name="T35" fmla="*/ 567 h 743"/>
                <a:gd name="T36" fmla="*/ 151 w 260"/>
                <a:gd name="T37" fmla="*/ 586 h 743"/>
                <a:gd name="T38" fmla="*/ 156 w 260"/>
                <a:gd name="T39" fmla="*/ 599 h 743"/>
                <a:gd name="T40" fmla="*/ 166 w 260"/>
                <a:gd name="T41" fmla="*/ 611 h 743"/>
                <a:gd name="T42" fmla="*/ 181 w 260"/>
                <a:gd name="T43" fmla="*/ 617 h 743"/>
                <a:gd name="T44" fmla="*/ 199 w 260"/>
                <a:gd name="T45" fmla="*/ 619 h 743"/>
                <a:gd name="T46" fmla="*/ 260 w 260"/>
                <a:gd name="T47" fmla="*/ 619 h 743"/>
                <a:gd name="T48" fmla="*/ 260 w 260"/>
                <a:gd name="T49" fmla="*/ 743 h 743"/>
                <a:gd name="T50" fmla="*/ 172 w 260"/>
                <a:gd name="T51" fmla="*/ 743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0" h="743">
                  <a:moveTo>
                    <a:pt x="172" y="743"/>
                  </a:moveTo>
                  <a:lnTo>
                    <a:pt x="139" y="740"/>
                  </a:lnTo>
                  <a:lnTo>
                    <a:pt x="108" y="733"/>
                  </a:lnTo>
                  <a:lnTo>
                    <a:pt x="82" y="722"/>
                  </a:lnTo>
                  <a:lnTo>
                    <a:pt x="59" y="708"/>
                  </a:lnTo>
                  <a:lnTo>
                    <a:pt x="41" y="691"/>
                  </a:lnTo>
                  <a:lnTo>
                    <a:pt x="26" y="670"/>
                  </a:lnTo>
                  <a:lnTo>
                    <a:pt x="15" y="649"/>
                  </a:lnTo>
                  <a:lnTo>
                    <a:pt x="6" y="625"/>
                  </a:lnTo>
                  <a:lnTo>
                    <a:pt x="3" y="601"/>
                  </a:lnTo>
                  <a:lnTo>
                    <a:pt x="0" y="576"/>
                  </a:lnTo>
                  <a:lnTo>
                    <a:pt x="0" y="0"/>
                  </a:lnTo>
                  <a:lnTo>
                    <a:pt x="149" y="0"/>
                  </a:lnTo>
                  <a:lnTo>
                    <a:pt x="149" y="159"/>
                  </a:lnTo>
                  <a:lnTo>
                    <a:pt x="260" y="159"/>
                  </a:lnTo>
                  <a:lnTo>
                    <a:pt x="260" y="278"/>
                  </a:lnTo>
                  <a:lnTo>
                    <a:pt x="149" y="278"/>
                  </a:lnTo>
                  <a:lnTo>
                    <a:pt x="149" y="567"/>
                  </a:lnTo>
                  <a:lnTo>
                    <a:pt x="151" y="586"/>
                  </a:lnTo>
                  <a:lnTo>
                    <a:pt x="156" y="599"/>
                  </a:lnTo>
                  <a:lnTo>
                    <a:pt x="166" y="611"/>
                  </a:lnTo>
                  <a:lnTo>
                    <a:pt x="181" y="617"/>
                  </a:lnTo>
                  <a:lnTo>
                    <a:pt x="199" y="619"/>
                  </a:lnTo>
                  <a:lnTo>
                    <a:pt x="260" y="619"/>
                  </a:lnTo>
                  <a:lnTo>
                    <a:pt x="260" y="743"/>
                  </a:lnTo>
                  <a:lnTo>
                    <a:pt x="172" y="7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 name="Freeform 25"/>
            <p:cNvSpPr>
              <a:spLocks noEditPoints="1"/>
            </p:cNvSpPr>
            <p:nvPr userDrawn="1"/>
          </p:nvSpPr>
          <p:spPr bwMode="auto">
            <a:xfrm>
              <a:off x="683" y="3162"/>
              <a:ext cx="104" cy="121"/>
            </a:xfrm>
            <a:custGeom>
              <a:avLst/>
              <a:gdLst>
                <a:gd name="T0" fmla="*/ 150 w 523"/>
                <a:gd name="T1" fmla="*/ 375 h 604"/>
                <a:gd name="T2" fmla="*/ 167 w 523"/>
                <a:gd name="T3" fmla="*/ 423 h 604"/>
                <a:gd name="T4" fmla="*/ 200 w 523"/>
                <a:gd name="T5" fmla="*/ 458 h 604"/>
                <a:gd name="T6" fmla="*/ 250 w 523"/>
                <a:gd name="T7" fmla="*/ 476 h 604"/>
                <a:gd name="T8" fmla="*/ 309 w 523"/>
                <a:gd name="T9" fmla="*/ 478 h 604"/>
                <a:gd name="T10" fmla="*/ 357 w 523"/>
                <a:gd name="T11" fmla="*/ 465 h 604"/>
                <a:gd name="T12" fmla="*/ 396 w 523"/>
                <a:gd name="T13" fmla="*/ 440 h 604"/>
                <a:gd name="T14" fmla="*/ 506 w 523"/>
                <a:gd name="T15" fmla="*/ 511 h 604"/>
                <a:gd name="T16" fmla="*/ 461 w 523"/>
                <a:gd name="T17" fmla="*/ 549 h 604"/>
                <a:gd name="T18" fmla="*/ 411 w 523"/>
                <a:gd name="T19" fmla="*/ 579 h 604"/>
                <a:gd name="T20" fmla="*/ 351 w 523"/>
                <a:gd name="T21" fmla="*/ 598 h 604"/>
                <a:gd name="T22" fmla="*/ 278 w 523"/>
                <a:gd name="T23" fmla="*/ 604 h 604"/>
                <a:gd name="T24" fmla="*/ 218 w 523"/>
                <a:gd name="T25" fmla="*/ 599 h 604"/>
                <a:gd name="T26" fmla="*/ 161 w 523"/>
                <a:gd name="T27" fmla="*/ 584 h 604"/>
                <a:gd name="T28" fmla="*/ 109 w 523"/>
                <a:gd name="T29" fmla="*/ 555 h 604"/>
                <a:gd name="T30" fmla="*/ 65 w 523"/>
                <a:gd name="T31" fmla="*/ 515 h 604"/>
                <a:gd name="T32" fmla="*/ 31 w 523"/>
                <a:gd name="T33" fmla="*/ 460 h 604"/>
                <a:gd name="T34" fmla="*/ 9 w 523"/>
                <a:gd name="T35" fmla="*/ 389 h 604"/>
                <a:gd name="T36" fmla="*/ 0 w 523"/>
                <a:gd name="T37" fmla="*/ 301 h 604"/>
                <a:gd name="T38" fmla="*/ 10 w 523"/>
                <a:gd name="T39" fmla="*/ 212 h 604"/>
                <a:gd name="T40" fmla="*/ 37 w 523"/>
                <a:gd name="T41" fmla="*/ 138 h 604"/>
                <a:gd name="T42" fmla="*/ 79 w 523"/>
                <a:gd name="T43" fmla="*/ 78 h 604"/>
                <a:gd name="T44" fmla="*/ 135 w 523"/>
                <a:gd name="T45" fmla="*/ 35 h 604"/>
                <a:gd name="T46" fmla="*/ 200 w 523"/>
                <a:gd name="T47" fmla="*/ 9 h 604"/>
                <a:gd name="T48" fmla="*/ 275 w 523"/>
                <a:gd name="T49" fmla="*/ 0 h 604"/>
                <a:gd name="T50" fmla="*/ 354 w 523"/>
                <a:gd name="T51" fmla="*/ 11 h 604"/>
                <a:gd name="T52" fmla="*/ 419 w 523"/>
                <a:gd name="T53" fmla="*/ 46 h 604"/>
                <a:gd name="T54" fmla="*/ 469 w 523"/>
                <a:gd name="T55" fmla="*/ 99 h 604"/>
                <a:gd name="T56" fmla="*/ 503 w 523"/>
                <a:gd name="T57" fmla="*/ 168 h 604"/>
                <a:gd name="T58" fmla="*/ 521 w 523"/>
                <a:gd name="T59" fmla="*/ 250 h 604"/>
                <a:gd name="T60" fmla="*/ 523 w 523"/>
                <a:gd name="T61" fmla="*/ 348 h 604"/>
                <a:gd name="T62" fmla="*/ 268 w 523"/>
                <a:gd name="T63" fmla="*/ 123 h 604"/>
                <a:gd name="T64" fmla="*/ 214 w 523"/>
                <a:gd name="T65" fmla="*/ 134 h 604"/>
                <a:gd name="T66" fmla="*/ 174 w 523"/>
                <a:gd name="T67" fmla="*/ 164 h 604"/>
                <a:gd name="T68" fmla="*/ 155 w 523"/>
                <a:gd name="T69" fmla="*/ 203 h 604"/>
                <a:gd name="T70" fmla="*/ 147 w 523"/>
                <a:gd name="T71" fmla="*/ 248 h 604"/>
                <a:gd name="T72" fmla="*/ 373 w 523"/>
                <a:gd name="T73" fmla="*/ 227 h 604"/>
                <a:gd name="T74" fmla="*/ 364 w 523"/>
                <a:gd name="T75" fmla="*/ 187 h 604"/>
                <a:gd name="T76" fmla="*/ 344 w 523"/>
                <a:gd name="T77" fmla="*/ 154 h 604"/>
                <a:gd name="T78" fmla="*/ 312 w 523"/>
                <a:gd name="T79" fmla="*/ 130 h 604"/>
                <a:gd name="T80" fmla="*/ 268 w 523"/>
                <a:gd name="T81" fmla="*/ 123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3" h="604">
                  <a:moveTo>
                    <a:pt x="147" y="348"/>
                  </a:moveTo>
                  <a:lnTo>
                    <a:pt x="150" y="375"/>
                  </a:lnTo>
                  <a:lnTo>
                    <a:pt x="157" y="401"/>
                  </a:lnTo>
                  <a:lnTo>
                    <a:pt x="167" y="423"/>
                  </a:lnTo>
                  <a:lnTo>
                    <a:pt x="182" y="442"/>
                  </a:lnTo>
                  <a:lnTo>
                    <a:pt x="200" y="458"/>
                  </a:lnTo>
                  <a:lnTo>
                    <a:pt x="223" y="469"/>
                  </a:lnTo>
                  <a:lnTo>
                    <a:pt x="250" y="476"/>
                  </a:lnTo>
                  <a:lnTo>
                    <a:pt x="279" y="479"/>
                  </a:lnTo>
                  <a:lnTo>
                    <a:pt x="309" y="478"/>
                  </a:lnTo>
                  <a:lnTo>
                    <a:pt x="335" y="473"/>
                  </a:lnTo>
                  <a:lnTo>
                    <a:pt x="357" y="465"/>
                  </a:lnTo>
                  <a:lnTo>
                    <a:pt x="377" y="455"/>
                  </a:lnTo>
                  <a:lnTo>
                    <a:pt x="396" y="440"/>
                  </a:lnTo>
                  <a:lnTo>
                    <a:pt x="414" y="423"/>
                  </a:lnTo>
                  <a:lnTo>
                    <a:pt x="506" y="511"/>
                  </a:lnTo>
                  <a:lnTo>
                    <a:pt x="484" y="532"/>
                  </a:lnTo>
                  <a:lnTo>
                    <a:pt x="461" y="549"/>
                  </a:lnTo>
                  <a:lnTo>
                    <a:pt x="437" y="565"/>
                  </a:lnTo>
                  <a:lnTo>
                    <a:pt x="411" y="579"/>
                  </a:lnTo>
                  <a:lnTo>
                    <a:pt x="382" y="590"/>
                  </a:lnTo>
                  <a:lnTo>
                    <a:pt x="351" y="598"/>
                  </a:lnTo>
                  <a:lnTo>
                    <a:pt x="317" y="602"/>
                  </a:lnTo>
                  <a:lnTo>
                    <a:pt x="278" y="604"/>
                  </a:lnTo>
                  <a:lnTo>
                    <a:pt x="247" y="602"/>
                  </a:lnTo>
                  <a:lnTo>
                    <a:pt x="218" y="599"/>
                  </a:lnTo>
                  <a:lnTo>
                    <a:pt x="189" y="593"/>
                  </a:lnTo>
                  <a:lnTo>
                    <a:pt x="161" y="584"/>
                  </a:lnTo>
                  <a:lnTo>
                    <a:pt x="135" y="572"/>
                  </a:lnTo>
                  <a:lnTo>
                    <a:pt x="109" y="555"/>
                  </a:lnTo>
                  <a:lnTo>
                    <a:pt x="87" y="537"/>
                  </a:lnTo>
                  <a:lnTo>
                    <a:pt x="65" y="515"/>
                  </a:lnTo>
                  <a:lnTo>
                    <a:pt x="47" y="489"/>
                  </a:lnTo>
                  <a:lnTo>
                    <a:pt x="31" y="460"/>
                  </a:lnTo>
                  <a:lnTo>
                    <a:pt x="19" y="427"/>
                  </a:lnTo>
                  <a:lnTo>
                    <a:pt x="9" y="389"/>
                  </a:lnTo>
                  <a:lnTo>
                    <a:pt x="2" y="348"/>
                  </a:lnTo>
                  <a:lnTo>
                    <a:pt x="0" y="301"/>
                  </a:lnTo>
                  <a:lnTo>
                    <a:pt x="2" y="255"/>
                  </a:lnTo>
                  <a:lnTo>
                    <a:pt x="10" y="212"/>
                  </a:lnTo>
                  <a:lnTo>
                    <a:pt x="21" y="173"/>
                  </a:lnTo>
                  <a:lnTo>
                    <a:pt x="37" y="138"/>
                  </a:lnTo>
                  <a:lnTo>
                    <a:pt x="57" y="107"/>
                  </a:lnTo>
                  <a:lnTo>
                    <a:pt x="79" y="78"/>
                  </a:lnTo>
                  <a:lnTo>
                    <a:pt x="105" y="55"/>
                  </a:lnTo>
                  <a:lnTo>
                    <a:pt x="135" y="35"/>
                  </a:lnTo>
                  <a:lnTo>
                    <a:pt x="166" y="20"/>
                  </a:lnTo>
                  <a:lnTo>
                    <a:pt x="200" y="9"/>
                  </a:lnTo>
                  <a:lnTo>
                    <a:pt x="236" y="3"/>
                  </a:lnTo>
                  <a:lnTo>
                    <a:pt x="275" y="0"/>
                  </a:lnTo>
                  <a:lnTo>
                    <a:pt x="315" y="3"/>
                  </a:lnTo>
                  <a:lnTo>
                    <a:pt x="354" y="11"/>
                  </a:lnTo>
                  <a:lnTo>
                    <a:pt x="388" y="26"/>
                  </a:lnTo>
                  <a:lnTo>
                    <a:pt x="419" y="46"/>
                  </a:lnTo>
                  <a:lnTo>
                    <a:pt x="446" y="71"/>
                  </a:lnTo>
                  <a:lnTo>
                    <a:pt x="469" y="99"/>
                  </a:lnTo>
                  <a:lnTo>
                    <a:pt x="488" y="133"/>
                  </a:lnTo>
                  <a:lnTo>
                    <a:pt x="503" y="168"/>
                  </a:lnTo>
                  <a:lnTo>
                    <a:pt x="514" y="208"/>
                  </a:lnTo>
                  <a:lnTo>
                    <a:pt x="521" y="250"/>
                  </a:lnTo>
                  <a:lnTo>
                    <a:pt x="523" y="295"/>
                  </a:lnTo>
                  <a:lnTo>
                    <a:pt x="523" y="348"/>
                  </a:lnTo>
                  <a:lnTo>
                    <a:pt x="147" y="348"/>
                  </a:lnTo>
                  <a:close/>
                  <a:moveTo>
                    <a:pt x="268" y="123"/>
                  </a:moveTo>
                  <a:lnTo>
                    <a:pt x="239" y="125"/>
                  </a:lnTo>
                  <a:lnTo>
                    <a:pt x="214" y="134"/>
                  </a:lnTo>
                  <a:lnTo>
                    <a:pt x="192" y="146"/>
                  </a:lnTo>
                  <a:lnTo>
                    <a:pt x="174" y="164"/>
                  </a:lnTo>
                  <a:lnTo>
                    <a:pt x="162" y="183"/>
                  </a:lnTo>
                  <a:lnTo>
                    <a:pt x="155" y="203"/>
                  </a:lnTo>
                  <a:lnTo>
                    <a:pt x="150" y="224"/>
                  </a:lnTo>
                  <a:lnTo>
                    <a:pt x="147" y="248"/>
                  </a:lnTo>
                  <a:lnTo>
                    <a:pt x="376" y="248"/>
                  </a:lnTo>
                  <a:lnTo>
                    <a:pt x="373" y="227"/>
                  </a:lnTo>
                  <a:lnTo>
                    <a:pt x="370" y="206"/>
                  </a:lnTo>
                  <a:lnTo>
                    <a:pt x="364" y="187"/>
                  </a:lnTo>
                  <a:lnTo>
                    <a:pt x="355" y="168"/>
                  </a:lnTo>
                  <a:lnTo>
                    <a:pt x="344" y="154"/>
                  </a:lnTo>
                  <a:lnTo>
                    <a:pt x="329" y="140"/>
                  </a:lnTo>
                  <a:lnTo>
                    <a:pt x="312" y="130"/>
                  </a:lnTo>
                  <a:lnTo>
                    <a:pt x="292" y="124"/>
                  </a:lnTo>
                  <a:lnTo>
                    <a:pt x="268" y="1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 name="Freeform 26"/>
            <p:cNvSpPr>
              <a:spLocks/>
            </p:cNvSpPr>
            <p:nvPr userDrawn="1"/>
          </p:nvSpPr>
          <p:spPr bwMode="auto">
            <a:xfrm>
              <a:off x="505" y="3164"/>
              <a:ext cx="96" cy="117"/>
            </a:xfrm>
            <a:custGeom>
              <a:avLst/>
              <a:gdLst>
                <a:gd name="T0" fmla="*/ 270 w 480"/>
                <a:gd name="T1" fmla="*/ 119 h 585"/>
                <a:gd name="T2" fmla="*/ 290 w 480"/>
                <a:gd name="T3" fmla="*/ 121 h 585"/>
                <a:gd name="T4" fmla="*/ 306 w 480"/>
                <a:gd name="T5" fmla="*/ 126 h 585"/>
                <a:gd name="T6" fmla="*/ 317 w 480"/>
                <a:gd name="T7" fmla="*/ 135 h 585"/>
                <a:gd name="T8" fmla="*/ 325 w 480"/>
                <a:gd name="T9" fmla="*/ 146 h 585"/>
                <a:gd name="T10" fmla="*/ 330 w 480"/>
                <a:gd name="T11" fmla="*/ 160 h 585"/>
                <a:gd name="T12" fmla="*/ 332 w 480"/>
                <a:gd name="T13" fmla="*/ 176 h 585"/>
                <a:gd name="T14" fmla="*/ 332 w 480"/>
                <a:gd name="T15" fmla="*/ 585 h 585"/>
                <a:gd name="T16" fmla="*/ 480 w 480"/>
                <a:gd name="T17" fmla="*/ 585 h 585"/>
                <a:gd name="T18" fmla="*/ 480 w 480"/>
                <a:gd name="T19" fmla="*/ 175 h 585"/>
                <a:gd name="T20" fmla="*/ 479 w 480"/>
                <a:gd name="T21" fmla="*/ 152 h 585"/>
                <a:gd name="T22" fmla="*/ 475 w 480"/>
                <a:gd name="T23" fmla="*/ 129 h 585"/>
                <a:gd name="T24" fmla="*/ 469 w 480"/>
                <a:gd name="T25" fmla="*/ 107 h 585"/>
                <a:gd name="T26" fmla="*/ 460 w 480"/>
                <a:gd name="T27" fmla="*/ 86 h 585"/>
                <a:gd name="T28" fmla="*/ 448 w 480"/>
                <a:gd name="T29" fmla="*/ 66 h 585"/>
                <a:gd name="T30" fmla="*/ 433 w 480"/>
                <a:gd name="T31" fmla="*/ 47 h 585"/>
                <a:gd name="T32" fmla="*/ 416 w 480"/>
                <a:gd name="T33" fmla="*/ 31 h 585"/>
                <a:gd name="T34" fmla="*/ 393 w 480"/>
                <a:gd name="T35" fmla="*/ 19 h 585"/>
                <a:gd name="T36" fmla="*/ 369 w 480"/>
                <a:gd name="T37" fmla="*/ 9 h 585"/>
                <a:gd name="T38" fmla="*/ 339 w 480"/>
                <a:gd name="T39" fmla="*/ 3 h 585"/>
                <a:gd name="T40" fmla="*/ 306 w 480"/>
                <a:gd name="T41" fmla="*/ 0 h 585"/>
                <a:gd name="T42" fmla="*/ 0 w 480"/>
                <a:gd name="T43" fmla="*/ 0 h 585"/>
                <a:gd name="T44" fmla="*/ 0 w 480"/>
                <a:gd name="T45" fmla="*/ 585 h 585"/>
                <a:gd name="T46" fmla="*/ 147 w 480"/>
                <a:gd name="T47" fmla="*/ 585 h 585"/>
                <a:gd name="T48" fmla="*/ 147 w 480"/>
                <a:gd name="T49" fmla="*/ 119 h 585"/>
                <a:gd name="T50" fmla="*/ 270 w 480"/>
                <a:gd name="T51" fmla="*/ 119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0" h="585">
                  <a:moveTo>
                    <a:pt x="270" y="119"/>
                  </a:moveTo>
                  <a:lnTo>
                    <a:pt x="290" y="121"/>
                  </a:lnTo>
                  <a:lnTo>
                    <a:pt x="306" y="126"/>
                  </a:lnTo>
                  <a:lnTo>
                    <a:pt x="317" y="135"/>
                  </a:lnTo>
                  <a:lnTo>
                    <a:pt x="325" y="146"/>
                  </a:lnTo>
                  <a:lnTo>
                    <a:pt x="330" y="160"/>
                  </a:lnTo>
                  <a:lnTo>
                    <a:pt x="332" y="176"/>
                  </a:lnTo>
                  <a:lnTo>
                    <a:pt x="332" y="585"/>
                  </a:lnTo>
                  <a:lnTo>
                    <a:pt x="480" y="585"/>
                  </a:lnTo>
                  <a:lnTo>
                    <a:pt x="480" y="175"/>
                  </a:lnTo>
                  <a:lnTo>
                    <a:pt x="479" y="152"/>
                  </a:lnTo>
                  <a:lnTo>
                    <a:pt x="475" y="129"/>
                  </a:lnTo>
                  <a:lnTo>
                    <a:pt x="469" y="107"/>
                  </a:lnTo>
                  <a:lnTo>
                    <a:pt x="460" y="86"/>
                  </a:lnTo>
                  <a:lnTo>
                    <a:pt x="448" y="66"/>
                  </a:lnTo>
                  <a:lnTo>
                    <a:pt x="433" y="47"/>
                  </a:lnTo>
                  <a:lnTo>
                    <a:pt x="416" y="31"/>
                  </a:lnTo>
                  <a:lnTo>
                    <a:pt x="393" y="19"/>
                  </a:lnTo>
                  <a:lnTo>
                    <a:pt x="369" y="9"/>
                  </a:lnTo>
                  <a:lnTo>
                    <a:pt x="339" y="3"/>
                  </a:lnTo>
                  <a:lnTo>
                    <a:pt x="306" y="0"/>
                  </a:lnTo>
                  <a:lnTo>
                    <a:pt x="0" y="0"/>
                  </a:lnTo>
                  <a:lnTo>
                    <a:pt x="0" y="585"/>
                  </a:lnTo>
                  <a:lnTo>
                    <a:pt x="147" y="585"/>
                  </a:lnTo>
                  <a:lnTo>
                    <a:pt x="147" y="119"/>
                  </a:lnTo>
                  <a:lnTo>
                    <a:pt x="270" y="11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 name="Freeform 27"/>
            <p:cNvSpPr>
              <a:spLocks noEditPoints="1"/>
            </p:cNvSpPr>
            <p:nvPr userDrawn="1"/>
          </p:nvSpPr>
          <p:spPr bwMode="auto">
            <a:xfrm>
              <a:off x="855" y="3116"/>
              <a:ext cx="23" cy="24"/>
            </a:xfrm>
            <a:custGeom>
              <a:avLst/>
              <a:gdLst>
                <a:gd name="T0" fmla="*/ 39 w 118"/>
                <a:gd name="T1" fmla="*/ 116 h 120"/>
                <a:gd name="T2" fmla="*/ 11 w 118"/>
                <a:gd name="T3" fmla="*/ 95 h 120"/>
                <a:gd name="T4" fmla="*/ 0 w 118"/>
                <a:gd name="T5" fmla="*/ 59 h 120"/>
                <a:gd name="T6" fmla="*/ 11 w 118"/>
                <a:gd name="T7" fmla="*/ 24 h 120"/>
                <a:gd name="T8" fmla="*/ 39 w 118"/>
                <a:gd name="T9" fmla="*/ 3 h 120"/>
                <a:gd name="T10" fmla="*/ 78 w 118"/>
                <a:gd name="T11" fmla="*/ 3 h 120"/>
                <a:gd name="T12" fmla="*/ 106 w 118"/>
                <a:gd name="T13" fmla="*/ 24 h 120"/>
                <a:gd name="T14" fmla="*/ 118 w 118"/>
                <a:gd name="T15" fmla="*/ 59 h 120"/>
                <a:gd name="T16" fmla="*/ 106 w 118"/>
                <a:gd name="T17" fmla="*/ 95 h 120"/>
                <a:gd name="T18" fmla="*/ 78 w 118"/>
                <a:gd name="T19" fmla="*/ 116 h 120"/>
                <a:gd name="T20" fmla="*/ 58 w 118"/>
                <a:gd name="T21" fmla="*/ 10 h 120"/>
                <a:gd name="T22" fmla="*/ 29 w 118"/>
                <a:gd name="T23" fmla="*/ 19 h 120"/>
                <a:gd name="T24" fmla="*/ 12 w 118"/>
                <a:gd name="T25" fmla="*/ 44 h 120"/>
                <a:gd name="T26" fmla="*/ 12 w 118"/>
                <a:gd name="T27" fmla="*/ 75 h 120"/>
                <a:gd name="T28" fmla="*/ 29 w 118"/>
                <a:gd name="T29" fmla="*/ 100 h 120"/>
                <a:gd name="T30" fmla="*/ 58 w 118"/>
                <a:gd name="T31" fmla="*/ 108 h 120"/>
                <a:gd name="T32" fmla="*/ 88 w 118"/>
                <a:gd name="T33" fmla="*/ 100 h 120"/>
                <a:gd name="T34" fmla="*/ 106 w 118"/>
                <a:gd name="T35" fmla="*/ 75 h 120"/>
                <a:gd name="T36" fmla="*/ 106 w 118"/>
                <a:gd name="T37" fmla="*/ 44 h 120"/>
                <a:gd name="T38" fmla="*/ 88 w 118"/>
                <a:gd name="T39" fmla="*/ 19 h 120"/>
                <a:gd name="T40" fmla="*/ 58 w 118"/>
                <a:gd name="T41" fmla="*/ 10 h 120"/>
                <a:gd name="T42" fmla="*/ 74 w 118"/>
                <a:gd name="T43" fmla="*/ 95 h 120"/>
                <a:gd name="T44" fmla="*/ 71 w 118"/>
                <a:gd name="T45" fmla="*/ 94 h 120"/>
                <a:gd name="T46" fmla="*/ 55 w 118"/>
                <a:gd name="T47" fmla="*/ 68 h 120"/>
                <a:gd name="T48" fmla="*/ 48 w 118"/>
                <a:gd name="T49" fmla="*/ 66 h 120"/>
                <a:gd name="T50" fmla="*/ 47 w 118"/>
                <a:gd name="T51" fmla="*/ 94 h 120"/>
                <a:gd name="T52" fmla="*/ 45 w 118"/>
                <a:gd name="T53" fmla="*/ 95 h 120"/>
                <a:gd name="T54" fmla="*/ 33 w 118"/>
                <a:gd name="T55" fmla="*/ 95 h 120"/>
                <a:gd name="T56" fmla="*/ 32 w 118"/>
                <a:gd name="T57" fmla="*/ 92 h 120"/>
                <a:gd name="T58" fmla="*/ 33 w 118"/>
                <a:gd name="T59" fmla="*/ 26 h 120"/>
                <a:gd name="T60" fmla="*/ 37 w 118"/>
                <a:gd name="T61" fmla="*/ 23 h 120"/>
                <a:gd name="T62" fmla="*/ 45 w 118"/>
                <a:gd name="T63" fmla="*/ 22 h 120"/>
                <a:gd name="T64" fmla="*/ 55 w 118"/>
                <a:gd name="T65" fmla="*/ 22 h 120"/>
                <a:gd name="T66" fmla="*/ 76 w 118"/>
                <a:gd name="T67" fmla="*/ 27 h 120"/>
                <a:gd name="T68" fmla="*/ 85 w 118"/>
                <a:gd name="T69" fmla="*/ 44 h 120"/>
                <a:gd name="T70" fmla="*/ 84 w 118"/>
                <a:gd name="T71" fmla="*/ 52 h 120"/>
                <a:gd name="T72" fmla="*/ 79 w 118"/>
                <a:gd name="T73" fmla="*/ 60 h 120"/>
                <a:gd name="T74" fmla="*/ 71 w 118"/>
                <a:gd name="T75" fmla="*/ 64 h 120"/>
                <a:gd name="T76" fmla="*/ 88 w 118"/>
                <a:gd name="T77" fmla="*/ 92 h 120"/>
                <a:gd name="T78" fmla="*/ 88 w 118"/>
                <a:gd name="T79" fmla="*/ 94 h 120"/>
                <a:gd name="T80" fmla="*/ 85 w 118"/>
                <a:gd name="T81" fmla="*/ 95 h 120"/>
                <a:gd name="T82" fmla="*/ 70 w 118"/>
                <a:gd name="T83" fmla="*/ 40 h 120"/>
                <a:gd name="T84" fmla="*/ 65 w 118"/>
                <a:gd name="T85" fmla="*/ 37 h 120"/>
                <a:gd name="T86" fmla="*/ 57 w 118"/>
                <a:gd name="T87" fmla="*/ 34 h 120"/>
                <a:gd name="T88" fmla="*/ 47 w 118"/>
                <a:gd name="T89" fmla="*/ 55 h 120"/>
                <a:gd name="T90" fmla="*/ 52 w 118"/>
                <a:gd name="T91" fmla="*/ 55 h 120"/>
                <a:gd name="T92" fmla="*/ 57 w 118"/>
                <a:gd name="T93" fmla="*/ 55 h 120"/>
                <a:gd name="T94" fmla="*/ 65 w 118"/>
                <a:gd name="T95" fmla="*/ 54 h 120"/>
                <a:gd name="T96" fmla="*/ 70 w 118"/>
                <a:gd name="T97" fmla="*/ 49 h 120"/>
                <a:gd name="T98" fmla="*/ 70 w 118"/>
                <a:gd name="T99" fmla="*/ 4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8" h="120">
                  <a:moveTo>
                    <a:pt x="58" y="120"/>
                  </a:moveTo>
                  <a:lnTo>
                    <a:pt x="39" y="116"/>
                  </a:lnTo>
                  <a:lnTo>
                    <a:pt x="23" y="107"/>
                  </a:lnTo>
                  <a:lnTo>
                    <a:pt x="11" y="95"/>
                  </a:lnTo>
                  <a:lnTo>
                    <a:pt x="2" y="79"/>
                  </a:lnTo>
                  <a:lnTo>
                    <a:pt x="0" y="59"/>
                  </a:lnTo>
                  <a:lnTo>
                    <a:pt x="2" y="40"/>
                  </a:lnTo>
                  <a:lnTo>
                    <a:pt x="11" y="24"/>
                  </a:lnTo>
                  <a:lnTo>
                    <a:pt x="23" y="12"/>
                  </a:lnTo>
                  <a:lnTo>
                    <a:pt x="39" y="3"/>
                  </a:lnTo>
                  <a:lnTo>
                    <a:pt x="58" y="0"/>
                  </a:lnTo>
                  <a:lnTo>
                    <a:pt x="78" y="3"/>
                  </a:lnTo>
                  <a:lnTo>
                    <a:pt x="94" y="12"/>
                  </a:lnTo>
                  <a:lnTo>
                    <a:pt x="106" y="24"/>
                  </a:lnTo>
                  <a:lnTo>
                    <a:pt x="115" y="40"/>
                  </a:lnTo>
                  <a:lnTo>
                    <a:pt x="118" y="59"/>
                  </a:lnTo>
                  <a:lnTo>
                    <a:pt x="115" y="79"/>
                  </a:lnTo>
                  <a:lnTo>
                    <a:pt x="106" y="95"/>
                  </a:lnTo>
                  <a:lnTo>
                    <a:pt x="94" y="107"/>
                  </a:lnTo>
                  <a:lnTo>
                    <a:pt x="78" y="116"/>
                  </a:lnTo>
                  <a:lnTo>
                    <a:pt x="58" y="120"/>
                  </a:lnTo>
                  <a:close/>
                  <a:moveTo>
                    <a:pt x="58" y="10"/>
                  </a:moveTo>
                  <a:lnTo>
                    <a:pt x="43" y="13"/>
                  </a:lnTo>
                  <a:lnTo>
                    <a:pt x="29" y="19"/>
                  </a:lnTo>
                  <a:lnTo>
                    <a:pt x="20" y="31"/>
                  </a:lnTo>
                  <a:lnTo>
                    <a:pt x="12" y="44"/>
                  </a:lnTo>
                  <a:lnTo>
                    <a:pt x="10" y="59"/>
                  </a:lnTo>
                  <a:lnTo>
                    <a:pt x="12" y="75"/>
                  </a:lnTo>
                  <a:lnTo>
                    <a:pt x="20" y="89"/>
                  </a:lnTo>
                  <a:lnTo>
                    <a:pt x="29" y="100"/>
                  </a:lnTo>
                  <a:lnTo>
                    <a:pt x="43" y="106"/>
                  </a:lnTo>
                  <a:lnTo>
                    <a:pt x="58" y="108"/>
                  </a:lnTo>
                  <a:lnTo>
                    <a:pt x="74" y="106"/>
                  </a:lnTo>
                  <a:lnTo>
                    <a:pt x="88" y="100"/>
                  </a:lnTo>
                  <a:lnTo>
                    <a:pt x="99" y="89"/>
                  </a:lnTo>
                  <a:lnTo>
                    <a:pt x="106" y="75"/>
                  </a:lnTo>
                  <a:lnTo>
                    <a:pt x="109" y="59"/>
                  </a:lnTo>
                  <a:lnTo>
                    <a:pt x="106" y="44"/>
                  </a:lnTo>
                  <a:lnTo>
                    <a:pt x="99" y="31"/>
                  </a:lnTo>
                  <a:lnTo>
                    <a:pt x="88" y="19"/>
                  </a:lnTo>
                  <a:lnTo>
                    <a:pt x="74" y="13"/>
                  </a:lnTo>
                  <a:lnTo>
                    <a:pt x="58" y="10"/>
                  </a:lnTo>
                  <a:close/>
                  <a:moveTo>
                    <a:pt x="85" y="95"/>
                  </a:moveTo>
                  <a:lnTo>
                    <a:pt x="74" y="95"/>
                  </a:lnTo>
                  <a:lnTo>
                    <a:pt x="73" y="95"/>
                  </a:lnTo>
                  <a:lnTo>
                    <a:pt x="71" y="94"/>
                  </a:lnTo>
                  <a:lnTo>
                    <a:pt x="57" y="68"/>
                  </a:lnTo>
                  <a:lnTo>
                    <a:pt x="55" y="68"/>
                  </a:lnTo>
                  <a:lnTo>
                    <a:pt x="54" y="66"/>
                  </a:lnTo>
                  <a:lnTo>
                    <a:pt x="48" y="66"/>
                  </a:lnTo>
                  <a:lnTo>
                    <a:pt x="48" y="92"/>
                  </a:lnTo>
                  <a:lnTo>
                    <a:pt x="47" y="94"/>
                  </a:lnTo>
                  <a:lnTo>
                    <a:pt x="47" y="95"/>
                  </a:lnTo>
                  <a:lnTo>
                    <a:pt x="45" y="95"/>
                  </a:lnTo>
                  <a:lnTo>
                    <a:pt x="34" y="95"/>
                  </a:lnTo>
                  <a:lnTo>
                    <a:pt x="33" y="95"/>
                  </a:lnTo>
                  <a:lnTo>
                    <a:pt x="33" y="94"/>
                  </a:lnTo>
                  <a:lnTo>
                    <a:pt x="32" y="92"/>
                  </a:lnTo>
                  <a:lnTo>
                    <a:pt x="32" y="28"/>
                  </a:lnTo>
                  <a:lnTo>
                    <a:pt x="33" y="26"/>
                  </a:lnTo>
                  <a:lnTo>
                    <a:pt x="34" y="23"/>
                  </a:lnTo>
                  <a:lnTo>
                    <a:pt x="37" y="23"/>
                  </a:lnTo>
                  <a:lnTo>
                    <a:pt x="41" y="22"/>
                  </a:lnTo>
                  <a:lnTo>
                    <a:pt x="45" y="22"/>
                  </a:lnTo>
                  <a:lnTo>
                    <a:pt x="50" y="22"/>
                  </a:lnTo>
                  <a:lnTo>
                    <a:pt x="55" y="22"/>
                  </a:lnTo>
                  <a:lnTo>
                    <a:pt x="68" y="23"/>
                  </a:lnTo>
                  <a:lnTo>
                    <a:pt x="76" y="27"/>
                  </a:lnTo>
                  <a:lnTo>
                    <a:pt x="83" y="33"/>
                  </a:lnTo>
                  <a:lnTo>
                    <a:pt x="85" y="44"/>
                  </a:lnTo>
                  <a:lnTo>
                    <a:pt x="85" y="45"/>
                  </a:lnTo>
                  <a:lnTo>
                    <a:pt x="84" y="52"/>
                  </a:lnTo>
                  <a:lnTo>
                    <a:pt x="83" y="56"/>
                  </a:lnTo>
                  <a:lnTo>
                    <a:pt x="79" y="60"/>
                  </a:lnTo>
                  <a:lnTo>
                    <a:pt x="75" y="63"/>
                  </a:lnTo>
                  <a:lnTo>
                    <a:pt x="71" y="64"/>
                  </a:lnTo>
                  <a:lnTo>
                    <a:pt x="86" y="91"/>
                  </a:lnTo>
                  <a:lnTo>
                    <a:pt x="88" y="92"/>
                  </a:lnTo>
                  <a:lnTo>
                    <a:pt x="88" y="92"/>
                  </a:lnTo>
                  <a:lnTo>
                    <a:pt x="88" y="94"/>
                  </a:lnTo>
                  <a:lnTo>
                    <a:pt x="86" y="95"/>
                  </a:lnTo>
                  <a:lnTo>
                    <a:pt x="85" y="95"/>
                  </a:lnTo>
                  <a:close/>
                  <a:moveTo>
                    <a:pt x="70" y="44"/>
                  </a:moveTo>
                  <a:lnTo>
                    <a:pt x="70" y="40"/>
                  </a:lnTo>
                  <a:lnTo>
                    <a:pt x="68" y="38"/>
                  </a:lnTo>
                  <a:lnTo>
                    <a:pt x="65" y="37"/>
                  </a:lnTo>
                  <a:lnTo>
                    <a:pt x="62" y="35"/>
                  </a:lnTo>
                  <a:lnTo>
                    <a:pt x="57" y="34"/>
                  </a:lnTo>
                  <a:lnTo>
                    <a:pt x="47" y="34"/>
                  </a:lnTo>
                  <a:lnTo>
                    <a:pt x="47" y="55"/>
                  </a:lnTo>
                  <a:lnTo>
                    <a:pt x="49" y="55"/>
                  </a:lnTo>
                  <a:lnTo>
                    <a:pt x="52" y="55"/>
                  </a:lnTo>
                  <a:lnTo>
                    <a:pt x="54" y="55"/>
                  </a:lnTo>
                  <a:lnTo>
                    <a:pt x="57" y="55"/>
                  </a:lnTo>
                  <a:lnTo>
                    <a:pt x="62" y="55"/>
                  </a:lnTo>
                  <a:lnTo>
                    <a:pt x="65" y="54"/>
                  </a:lnTo>
                  <a:lnTo>
                    <a:pt x="68" y="52"/>
                  </a:lnTo>
                  <a:lnTo>
                    <a:pt x="70" y="49"/>
                  </a:lnTo>
                  <a:lnTo>
                    <a:pt x="70" y="45"/>
                  </a:lnTo>
                  <a:lnTo>
                    <a:pt x="70" y="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Tree>
    <p:extLst>
      <p:ext uri="{BB962C8B-B14F-4D97-AF65-F5344CB8AC3E}">
        <p14:creationId xmlns:p14="http://schemas.microsoft.com/office/powerpoint/2010/main" val="1379156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Title Slide ALT 2">
    <p:bg>
      <p:bgPr>
        <a:solidFill>
          <a:schemeClr val="tx1"/>
        </a:solidFill>
        <a:effectLst/>
      </p:bgPr>
    </p:bg>
    <p:spTree>
      <p:nvGrpSpPr>
        <p:cNvPr id="1" name=""/>
        <p:cNvGrpSpPr/>
        <p:nvPr/>
      </p:nvGrpSpPr>
      <p:grpSpPr>
        <a:xfrm>
          <a:off x="0" y="0"/>
          <a:ext cx="0" cy="0"/>
          <a:chOff x="0" y="0"/>
          <a:chExt cx="0" cy="0"/>
        </a:xfrm>
      </p:grpSpPr>
      <p:pic>
        <p:nvPicPr>
          <p:cNvPr id="18" name="Picture 8" descr="PPTCovers-03.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1770063"/>
            <a:ext cx="8342313" cy="290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itle 1"/>
          <p:cNvSpPr>
            <a:spLocks noGrp="1"/>
          </p:cNvSpPr>
          <p:nvPr>
            <p:ph type="ctrTitle" hasCustomPrompt="1"/>
          </p:nvPr>
        </p:nvSpPr>
        <p:spPr>
          <a:xfrm>
            <a:off x="353960" y="2728876"/>
            <a:ext cx="6685937" cy="1086586"/>
          </a:xfrm>
        </p:spPr>
        <p:txBody>
          <a:bodyPr anchor="t" anchorCtr="0">
            <a:normAutofit/>
          </a:bodyPr>
          <a:lstStyle>
            <a:lvl1pPr algn="l">
              <a:defRPr sz="3600" b="0">
                <a:solidFill>
                  <a:schemeClr val="tx1"/>
                </a:solidFill>
              </a:defRPr>
            </a:lvl1pPr>
          </a:lstStyle>
          <a:p>
            <a:r>
              <a:rPr lang="en-US" dirty="0" smtClean="0"/>
              <a:t>Click to edit title</a:t>
            </a:r>
            <a:endParaRPr lang="en-US" dirty="0"/>
          </a:p>
        </p:txBody>
      </p:sp>
      <p:sp>
        <p:nvSpPr>
          <p:cNvPr id="21" name="Text Placeholder 8"/>
          <p:cNvSpPr>
            <a:spLocks noGrp="1"/>
          </p:cNvSpPr>
          <p:nvPr>
            <p:ph type="body" sz="quarter" idx="13" hasCustomPrompt="1"/>
          </p:nvPr>
        </p:nvSpPr>
        <p:spPr>
          <a:xfrm>
            <a:off x="353960" y="3815462"/>
            <a:ext cx="3883743" cy="858139"/>
          </a:xfrm>
        </p:spPr>
        <p:txBody>
          <a:bodyPr>
            <a:normAutofit/>
          </a:bodyPr>
          <a:lstStyle>
            <a:lvl1pPr marL="0" indent="0" algn="l">
              <a:buNone/>
              <a:defRPr sz="2000">
                <a:solidFill>
                  <a:schemeClr val="tx1"/>
                </a:solidFill>
              </a:defRPr>
            </a:lvl1pPr>
            <a:lvl2pPr marL="0" indent="0" algn="l">
              <a:buNone/>
              <a:defRPr sz="1800">
                <a:solidFill>
                  <a:schemeClr val="tx1"/>
                </a:solidFill>
              </a:defRPr>
            </a:lvl2pPr>
            <a:lvl3pPr marL="0" indent="0" algn="l">
              <a:buNone/>
              <a:defRPr sz="1600">
                <a:solidFill>
                  <a:schemeClr val="tx1"/>
                </a:solidFill>
              </a:defRPr>
            </a:lvl3pPr>
            <a:lvl4pPr marL="0" indent="0" algn="l">
              <a:buNone/>
              <a:defRPr sz="1400">
                <a:solidFill>
                  <a:schemeClr val="tx1"/>
                </a:solidFill>
              </a:defRPr>
            </a:lvl4pPr>
            <a:lvl5pPr marL="0" indent="0" algn="l">
              <a:buNone/>
              <a:defRPr sz="1400">
                <a:solidFill>
                  <a:schemeClr val="tx1"/>
                </a:solidFill>
              </a:defRPr>
            </a:lvl5pPr>
          </a:lstStyle>
          <a:p>
            <a:pPr lvl="0"/>
            <a:r>
              <a:rPr lang="en-US" dirty="0" smtClean="0"/>
              <a:t>Click to edit subtitle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2" name="Group 6"/>
          <p:cNvGrpSpPr>
            <a:grpSpLocks noChangeAspect="1"/>
          </p:cNvGrpSpPr>
          <p:nvPr userDrawn="1"/>
        </p:nvGrpSpPr>
        <p:grpSpPr bwMode="auto">
          <a:xfrm>
            <a:off x="7813964" y="134495"/>
            <a:ext cx="1205345" cy="909917"/>
            <a:chOff x="248" y="2908"/>
            <a:chExt cx="816" cy="616"/>
          </a:xfrm>
          <a:solidFill>
            <a:srgbClr val="0071C5"/>
          </a:solidFill>
        </p:grpSpPr>
        <p:sp>
          <p:nvSpPr>
            <p:cNvPr id="25" name="AutoShape 5"/>
            <p:cNvSpPr>
              <a:spLocks noChangeAspect="1" noChangeArrowheads="1" noTextEdit="1"/>
            </p:cNvSpPr>
            <p:nvPr userDrawn="1"/>
          </p:nvSpPr>
          <p:spPr bwMode="auto">
            <a:xfrm>
              <a:off x="248" y="2908"/>
              <a:ext cx="816" cy="6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 name="Freeform 25"/>
            <p:cNvSpPr>
              <a:spLocks noEditPoints="1"/>
            </p:cNvSpPr>
            <p:nvPr userDrawn="1"/>
          </p:nvSpPr>
          <p:spPr bwMode="auto">
            <a:xfrm>
              <a:off x="365" y="3027"/>
              <a:ext cx="576" cy="380"/>
            </a:xfrm>
            <a:custGeom>
              <a:avLst/>
              <a:gdLst>
                <a:gd name="T0" fmla="*/ 1225 w 2881"/>
                <a:gd name="T1" fmla="*/ 1703 h 1899"/>
                <a:gd name="T2" fmla="*/ 1013 w 2881"/>
                <a:gd name="T3" fmla="*/ 1706 h 1899"/>
                <a:gd name="T4" fmla="*/ 810 w 2881"/>
                <a:gd name="T5" fmla="*/ 1691 h 1899"/>
                <a:gd name="T6" fmla="*/ 621 w 2881"/>
                <a:gd name="T7" fmla="*/ 1658 h 1899"/>
                <a:gd name="T8" fmla="*/ 453 w 2881"/>
                <a:gd name="T9" fmla="*/ 1601 h 1899"/>
                <a:gd name="T10" fmla="*/ 312 w 2881"/>
                <a:gd name="T11" fmla="*/ 1521 h 1899"/>
                <a:gd name="T12" fmla="*/ 203 w 2881"/>
                <a:gd name="T13" fmla="*/ 1411 h 1899"/>
                <a:gd name="T14" fmla="*/ 135 w 2881"/>
                <a:gd name="T15" fmla="*/ 1271 h 1899"/>
                <a:gd name="T16" fmla="*/ 114 w 2881"/>
                <a:gd name="T17" fmla="*/ 1086 h 1899"/>
                <a:gd name="T18" fmla="*/ 152 w 2881"/>
                <a:gd name="T19" fmla="*/ 891 h 1899"/>
                <a:gd name="T20" fmla="*/ 239 w 2881"/>
                <a:gd name="T21" fmla="*/ 718 h 1899"/>
                <a:gd name="T22" fmla="*/ 314 w 2881"/>
                <a:gd name="T23" fmla="*/ 544 h 1899"/>
                <a:gd name="T24" fmla="*/ 167 w 2881"/>
                <a:gd name="T25" fmla="*/ 699 h 1899"/>
                <a:gd name="T26" fmla="*/ 62 w 2881"/>
                <a:gd name="T27" fmla="*/ 869 h 1899"/>
                <a:gd name="T28" fmla="*/ 6 w 2881"/>
                <a:gd name="T29" fmla="*/ 1057 h 1899"/>
                <a:gd name="T30" fmla="*/ 6 w 2881"/>
                <a:gd name="T31" fmla="*/ 1260 h 1899"/>
                <a:gd name="T32" fmla="*/ 63 w 2881"/>
                <a:gd name="T33" fmla="*/ 1453 h 1899"/>
                <a:gd name="T34" fmla="*/ 178 w 2881"/>
                <a:gd name="T35" fmla="*/ 1610 h 1899"/>
                <a:gd name="T36" fmla="*/ 350 w 2881"/>
                <a:gd name="T37" fmla="*/ 1736 h 1899"/>
                <a:gd name="T38" fmla="*/ 574 w 2881"/>
                <a:gd name="T39" fmla="*/ 1829 h 1899"/>
                <a:gd name="T40" fmla="*/ 846 w 2881"/>
                <a:gd name="T41" fmla="*/ 1884 h 1899"/>
                <a:gd name="T42" fmla="*/ 1165 w 2881"/>
                <a:gd name="T43" fmla="*/ 1899 h 1899"/>
                <a:gd name="T44" fmla="*/ 1488 w 2881"/>
                <a:gd name="T45" fmla="*/ 1874 h 1899"/>
                <a:gd name="T46" fmla="*/ 1765 w 2881"/>
                <a:gd name="T47" fmla="*/ 1825 h 1899"/>
                <a:gd name="T48" fmla="*/ 2048 w 2881"/>
                <a:gd name="T49" fmla="*/ 1747 h 1899"/>
                <a:gd name="T50" fmla="*/ 2313 w 2881"/>
                <a:gd name="T51" fmla="*/ 1643 h 1899"/>
                <a:gd name="T52" fmla="*/ 2319 w 2881"/>
                <a:gd name="T53" fmla="*/ 1424 h 1899"/>
                <a:gd name="T54" fmla="*/ 2061 w 2881"/>
                <a:gd name="T55" fmla="*/ 1536 h 1899"/>
                <a:gd name="T56" fmla="*/ 1766 w 2881"/>
                <a:gd name="T57" fmla="*/ 1623 h 1899"/>
                <a:gd name="T58" fmla="*/ 1465 w 2881"/>
                <a:gd name="T59" fmla="*/ 1682 h 1899"/>
                <a:gd name="T60" fmla="*/ 2852 w 2881"/>
                <a:gd name="T61" fmla="*/ 481 h 1899"/>
                <a:gd name="T62" fmla="*/ 2771 w 2881"/>
                <a:gd name="T63" fmla="*/ 326 h 1899"/>
                <a:gd name="T64" fmla="*/ 2642 w 2881"/>
                <a:gd name="T65" fmla="*/ 203 h 1899"/>
                <a:gd name="T66" fmla="*/ 2474 w 2881"/>
                <a:gd name="T67" fmla="*/ 108 h 1899"/>
                <a:gd name="T68" fmla="*/ 2272 w 2881"/>
                <a:gd name="T69" fmla="*/ 43 h 1899"/>
                <a:gd name="T70" fmla="*/ 2046 w 2881"/>
                <a:gd name="T71" fmla="*/ 7 h 1899"/>
                <a:gd name="T72" fmla="*/ 1801 w 2881"/>
                <a:gd name="T73" fmla="*/ 1 h 1899"/>
                <a:gd name="T74" fmla="*/ 1545 w 2881"/>
                <a:gd name="T75" fmla="*/ 22 h 1899"/>
                <a:gd name="T76" fmla="*/ 1285 w 2881"/>
                <a:gd name="T77" fmla="*/ 72 h 1899"/>
                <a:gd name="T78" fmla="*/ 1028 w 2881"/>
                <a:gd name="T79" fmla="*/ 150 h 1899"/>
                <a:gd name="T80" fmla="*/ 782 w 2881"/>
                <a:gd name="T81" fmla="*/ 255 h 1899"/>
                <a:gd name="T82" fmla="*/ 627 w 2881"/>
                <a:gd name="T83" fmla="*/ 396 h 1899"/>
                <a:gd name="T84" fmla="*/ 867 w 2881"/>
                <a:gd name="T85" fmla="*/ 288 h 1899"/>
                <a:gd name="T86" fmla="*/ 1118 w 2881"/>
                <a:gd name="T87" fmla="*/ 204 h 1899"/>
                <a:gd name="T88" fmla="*/ 1373 w 2881"/>
                <a:gd name="T89" fmla="*/ 143 h 1899"/>
                <a:gd name="T90" fmla="*/ 1625 w 2881"/>
                <a:gd name="T91" fmla="*/ 109 h 1899"/>
                <a:gd name="T92" fmla="*/ 1869 w 2881"/>
                <a:gd name="T93" fmla="*/ 99 h 1899"/>
                <a:gd name="T94" fmla="*/ 2095 w 2881"/>
                <a:gd name="T95" fmla="*/ 117 h 1899"/>
                <a:gd name="T96" fmla="*/ 2298 w 2881"/>
                <a:gd name="T97" fmla="*/ 163 h 1899"/>
                <a:gd name="T98" fmla="*/ 2470 w 2881"/>
                <a:gd name="T99" fmla="*/ 237 h 1899"/>
                <a:gd name="T100" fmla="*/ 2605 w 2881"/>
                <a:gd name="T101" fmla="*/ 341 h 1899"/>
                <a:gd name="T102" fmla="*/ 2695 w 2881"/>
                <a:gd name="T103" fmla="*/ 475 h 1899"/>
                <a:gd name="T104" fmla="*/ 2733 w 2881"/>
                <a:gd name="T105" fmla="*/ 637 h 1899"/>
                <a:gd name="T106" fmla="*/ 2710 w 2881"/>
                <a:gd name="T107" fmla="*/ 800 h 1899"/>
                <a:gd name="T108" fmla="*/ 2630 w 2881"/>
                <a:gd name="T109" fmla="*/ 951 h 1899"/>
                <a:gd name="T110" fmla="*/ 2500 w 2881"/>
                <a:gd name="T111" fmla="*/ 1078 h 1899"/>
                <a:gd name="T112" fmla="*/ 2493 w 2881"/>
                <a:gd name="T113" fmla="*/ 1251 h 1899"/>
                <a:gd name="T114" fmla="*/ 2626 w 2881"/>
                <a:gd name="T115" fmla="*/ 1168 h 1899"/>
                <a:gd name="T116" fmla="*/ 2742 w 2881"/>
                <a:gd name="T117" fmla="*/ 1050 h 1899"/>
                <a:gd name="T118" fmla="*/ 2830 w 2881"/>
                <a:gd name="T119" fmla="*/ 903 h 1899"/>
                <a:gd name="T120" fmla="*/ 2877 w 2881"/>
                <a:gd name="T121" fmla="*/ 731 h 1899"/>
                <a:gd name="T122" fmla="*/ 2867 w 2881"/>
                <a:gd name="T123" fmla="*/ 539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81" h="1899">
                  <a:moveTo>
                    <a:pt x="1368" y="1693"/>
                  </a:moveTo>
                  <a:lnTo>
                    <a:pt x="1296" y="1699"/>
                  </a:lnTo>
                  <a:lnTo>
                    <a:pt x="1225" y="1703"/>
                  </a:lnTo>
                  <a:lnTo>
                    <a:pt x="1154" y="1706"/>
                  </a:lnTo>
                  <a:lnTo>
                    <a:pt x="1084" y="1706"/>
                  </a:lnTo>
                  <a:lnTo>
                    <a:pt x="1013" y="1706"/>
                  </a:lnTo>
                  <a:lnTo>
                    <a:pt x="945" y="1704"/>
                  </a:lnTo>
                  <a:lnTo>
                    <a:pt x="877" y="1699"/>
                  </a:lnTo>
                  <a:lnTo>
                    <a:pt x="810" y="1691"/>
                  </a:lnTo>
                  <a:lnTo>
                    <a:pt x="745" y="1683"/>
                  </a:lnTo>
                  <a:lnTo>
                    <a:pt x="682" y="1672"/>
                  </a:lnTo>
                  <a:lnTo>
                    <a:pt x="621" y="1658"/>
                  </a:lnTo>
                  <a:lnTo>
                    <a:pt x="563" y="1642"/>
                  </a:lnTo>
                  <a:lnTo>
                    <a:pt x="506" y="1623"/>
                  </a:lnTo>
                  <a:lnTo>
                    <a:pt x="453" y="1601"/>
                  </a:lnTo>
                  <a:lnTo>
                    <a:pt x="402" y="1578"/>
                  </a:lnTo>
                  <a:lnTo>
                    <a:pt x="355" y="1550"/>
                  </a:lnTo>
                  <a:lnTo>
                    <a:pt x="312" y="1521"/>
                  </a:lnTo>
                  <a:lnTo>
                    <a:pt x="271" y="1487"/>
                  </a:lnTo>
                  <a:lnTo>
                    <a:pt x="235" y="1450"/>
                  </a:lnTo>
                  <a:lnTo>
                    <a:pt x="203" y="1411"/>
                  </a:lnTo>
                  <a:lnTo>
                    <a:pt x="176" y="1369"/>
                  </a:lnTo>
                  <a:lnTo>
                    <a:pt x="154" y="1322"/>
                  </a:lnTo>
                  <a:lnTo>
                    <a:pt x="135" y="1271"/>
                  </a:lnTo>
                  <a:lnTo>
                    <a:pt x="121" y="1218"/>
                  </a:lnTo>
                  <a:lnTo>
                    <a:pt x="114" y="1152"/>
                  </a:lnTo>
                  <a:lnTo>
                    <a:pt x="114" y="1086"/>
                  </a:lnTo>
                  <a:lnTo>
                    <a:pt x="120" y="1020"/>
                  </a:lnTo>
                  <a:lnTo>
                    <a:pt x="134" y="955"/>
                  </a:lnTo>
                  <a:lnTo>
                    <a:pt x="152" y="891"/>
                  </a:lnTo>
                  <a:lnTo>
                    <a:pt x="177" y="831"/>
                  </a:lnTo>
                  <a:lnTo>
                    <a:pt x="207" y="773"/>
                  </a:lnTo>
                  <a:lnTo>
                    <a:pt x="239" y="718"/>
                  </a:lnTo>
                  <a:lnTo>
                    <a:pt x="275" y="668"/>
                  </a:lnTo>
                  <a:lnTo>
                    <a:pt x="314" y="622"/>
                  </a:lnTo>
                  <a:lnTo>
                    <a:pt x="314" y="544"/>
                  </a:lnTo>
                  <a:lnTo>
                    <a:pt x="261" y="593"/>
                  </a:lnTo>
                  <a:lnTo>
                    <a:pt x="212" y="645"/>
                  </a:lnTo>
                  <a:lnTo>
                    <a:pt x="167" y="699"/>
                  </a:lnTo>
                  <a:lnTo>
                    <a:pt x="128" y="753"/>
                  </a:lnTo>
                  <a:lnTo>
                    <a:pt x="92" y="810"/>
                  </a:lnTo>
                  <a:lnTo>
                    <a:pt x="62" y="869"/>
                  </a:lnTo>
                  <a:lnTo>
                    <a:pt x="39" y="930"/>
                  </a:lnTo>
                  <a:lnTo>
                    <a:pt x="19" y="992"/>
                  </a:lnTo>
                  <a:lnTo>
                    <a:pt x="6" y="1057"/>
                  </a:lnTo>
                  <a:lnTo>
                    <a:pt x="0" y="1123"/>
                  </a:lnTo>
                  <a:lnTo>
                    <a:pt x="0" y="1191"/>
                  </a:lnTo>
                  <a:lnTo>
                    <a:pt x="6" y="1260"/>
                  </a:lnTo>
                  <a:lnTo>
                    <a:pt x="20" y="1332"/>
                  </a:lnTo>
                  <a:lnTo>
                    <a:pt x="39" y="1393"/>
                  </a:lnTo>
                  <a:lnTo>
                    <a:pt x="63" y="1453"/>
                  </a:lnTo>
                  <a:lnTo>
                    <a:pt x="95" y="1508"/>
                  </a:lnTo>
                  <a:lnTo>
                    <a:pt x="134" y="1560"/>
                  </a:lnTo>
                  <a:lnTo>
                    <a:pt x="178" y="1610"/>
                  </a:lnTo>
                  <a:lnTo>
                    <a:pt x="230" y="1656"/>
                  </a:lnTo>
                  <a:lnTo>
                    <a:pt x="287" y="1698"/>
                  </a:lnTo>
                  <a:lnTo>
                    <a:pt x="350" y="1736"/>
                  </a:lnTo>
                  <a:lnTo>
                    <a:pt x="418" y="1771"/>
                  </a:lnTo>
                  <a:lnTo>
                    <a:pt x="494" y="1801"/>
                  </a:lnTo>
                  <a:lnTo>
                    <a:pt x="574" y="1829"/>
                  </a:lnTo>
                  <a:lnTo>
                    <a:pt x="659" y="1851"/>
                  </a:lnTo>
                  <a:lnTo>
                    <a:pt x="750" y="1869"/>
                  </a:lnTo>
                  <a:lnTo>
                    <a:pt x="846" y="1884"/>
                  </a:lnTo>
                  <a:lnTo>
                    <a:pt x="948" y="1893"/>
                  </a:lnTo>
                  <a:lnTo>
                    <a:pt x="1054" y="1898"/>
                  </a:lnTo>
                  <a:lnTo>
                    <a:pt x="1165" y="1899"/>
                  </a:lnTo>
                  <a:lnTo>
                    <a:pt x="1281" y="1894"/>
                  </a:lnTo>
                  <a:lnTo>
                    <a:pt x="1401" y="1884"/>
                  </a:lnTo>
                  <a:lnTo>
                    <a:pt x="1488" y="1874"/>
                  </a:lnTo>
                  <a:lnTo>
                    <a:pt x="1578" y="1862"/>
                  </a:lnTo>
                  <a:lnTo>
                    <a:pt x="1670" y="1845"/>
                  </a:lnTo>
                  <a:lnTo>
                    <a:pt x="1765" y="1825"/>
                  </a:lnTo>
                  <a:lnTo>
                    <a:pt x="1860" y="1803"/>
                  </a:lnTo>
                  <a:lnTo>
                    <a:pt x="1954" y="1777"/>
                  </a:lnTo>
                  <a:lnTo>
                    <a:pt x="2048" y="1747"/>
                  </a:lnTo>
                  <a:lnTo>
                    <a:pt x="2140" y="1715"/>
                  </a:lnTo>
                  <a:lnTo>
                    <a:pt x="2229" y="1680"/>
                  </a:lnTo>
                  <a:lnTo>
                    <a:pt x="2313" y="1643"/>
                  </a:lnTo>
                  <a:lnTo>
                    <a:pt x="2392" y="1602"/>
                  </a:lnTo>
                  <a:lnTo>
                    <a:pt x="2392" y="1384"/>
                  </a:lnTo>
                  <a:lnTo>
                    <a:pt x="2319" y="1424"/>
                  </a:lnTo>
                  <a:lnTo>
                    <a:pt x="2239" y="1464"/>
                  </a:lnTo>
                  <a:lnTo>
                    <a:pt x="2152" y="1501"/>
                  </a:lnTo>
                  <a:lnTo>
                    <a:pt x="2061" y="1536"/>
                  </a:lnTo>
                  <a:lnTo>
                    <a:pt x="1964" y="1568"/>
                  </a:lnTo>
                  <a:lnTo>
                    <a:pt x="1866" y="1597"/>
                  </a:lnTo>
                  <a:lnTo>
                    <a:pt x="1766" y="1623"/>
                  </a:lnTo>
                  <a:lnTo>
                    <a:pt x="1665" y="1647"/>
                  </a:lnTo>
                  <a:lnTo>
                    <a:pt x="1565" y="1667"/>
                  </a:lnTo>
                  <a:lnTo>
                    <a:pt x="1465" y="1682"/>
                  </a:lnTo>
                  <a:lnTo>
                    <a:pt x="1368" y="1693"/>
                  </a:lnTo>
                  <a:close/>
                  <a:moveTo>
                    <a:pt x="2867" y="539"/>
                  </a:moveTo>
                  <a:lnTo>
                    <a:pt x="2852" y="481"/>
                  </a:lnTo>
                  <a:lnTo>
                    <a:pt x="2831" y="427"/>
                  </a:lnTo>
                  <a:lnTo>
                    <a:pt x="2804" y="375"/>
                  </a:lnTo>
                  <a:lnTo>
                    <a:pt x="2771" y="326"/>
                  </a:lnTo>
                  <a:lnTo>
                    <a:pt x="2732" y="282"/>
                  </a:lnTo>
                  <a:lnTo>
                    <a:pt x="2690" y="240"/>
                  </a:lnTo>
                  <a:lnTo>
                    <a:pt x="2642" y="203"/>
                  </a:lnTo>
                  <a:lnTo>
                    <a:pt x="2590" y="168"/>
                  </a:lnTo>
                  <a:lnTo>
                    <a:pt x="2534" y="136"/>
                  </a:lnTo>
                  <a:lnTo>
                    <a:pt x="2474" y="108"/>
                  </a:lnTo>
                  <a:lnTo>
                    <a:pt x="2409" y="83"/>
                  </a:lnTo>
                  <a:lnTo>
                    <a:pt x="2343" y="62"/>
                  </a:lnTo>
                  <a:lnTo>
                    <a:pt x="2272" y="43"/>
                  </a:lnTo>
                  <a:lnTo>
                    <a:pt x="2199" y="28"/>
                  </a:lnTo>
                  <a:lnTo>
                    <a:pt x="2124" y="16"/>
                  </a:lnTo>
                  <a:lnTo>
                    <a:pt x="2046" y="7"/>
                  </a:lnTo>
                  <a:lnTo>
                    <a:pt x="1965" y="2"/>
                  </a:lnTo>
                  <a:lnTo>
                    <a:pt x="1884" y="0"/>
                  </a:lnTo>
                  <a:lnTo>
                    <a:pt x="1801" y="1"/>
                  </a:lnTo>
                  <a:lnTo>
                    <a:pt x="1717" y="5"/>
                  </a:lnTo>
                  <a:lnTo>
                    <a:pt x="1630" y="12"/>
                  </a:lnTo>
                  <a:lnTo>
                    <a:pt x="1545" y="22"/>
                  </a:lnTo>
                  <a:lnTo>
                    <a:pt x="1458" y="36"/>
                  </a:lnTo>
                  <a:lnTo>
                    <a:pt x="1372" y="52"/>
                  </a:lnTo>
                  <a:lnTo>
                    <a:pt x="1285" y="72"/>
                  </a:lnTo>
                  <a:lnTo>
                    <a:pt x="1199" y="95"/>
                  </a:lnTo>
                  <a:lnTo>
                    <a:pt x="1113" y="121"/>
                  </a:lnTo>
                  <a:lnTo>
                    <a:pt x="1028" y="150"/>
                  </a:lnTo>
                  <a:lnTo>
                    <a:pt x="944" y="182"/>
                  </a:lnTo>
                  <a:lnTo>
                    <a:pt x="862" y="218"/>
                  </a:lnTo>
                  <a:lnTo>
                    <a:pt x="782" y="255"/>
                  </a:lnTo>
                  <a:lnTo>
                    <a:pt x="704" y="297"/>
                  </a:lnTo>
                  <a:lnTo>
                    <a:pt x="627" y="340"/>
                  </a:lnTo>
                  <a:lnTo>
                    <a:pt x="627" y="396"/>
                  </a:lnTo>
                  <a:lnTo>
                    <a:pt x="705" y="357"/>
                  </a:lnTo>
                  <a:lnTo>
                    <a:pt x="786" y="321"/>
                  </a:lnTo>
                  <a:lnTo>
                    <a:pt x="867" y="288"/>
                  </a:lnTo>
                  <a:lnTo>
                    <a:pt x="950" y="257"/>
                  </a:lnTo>
                  <a:lnTo>
                    <a:pt x="1033" y="229"/>
                  </a:lnTo>
                  <a:lnTo>
                    <a:pt x="1118" y="204"/>
                  </a:lnTo>
                  <a:lnTo>
                    <a:pt x="1202" y="180"/>
                  </a:lnTo>
                  <a:lnTo>
                    <a:pt x="1288" y="161"/>
                  </a:lnTo>
                  <a:lnTo>
                    <a:pt x="1373" y="143"/>
                  </a:lnTo>
                  <a:lnTo>
                    <a:pt x="1458" y="129"/>
                  </a:lnTo>
                  <a:lnTo>
                    <a:pt x="1542" y="117"/>
                  </a:lnTo>
                  <a:lnTo>
                    <a:pt x="1625" y="109"/>
                  </a:lnTo>
                  <a:lnTo>
                    <a:pt x="1708" y="103"/>
                  </a:lnTo>
                  <a:lnTo>
                    <a:pt x="1789" y="100"/>
                  </a:lnTo>
                  <a:lnTo>
                    <a:pt x="1869" y="99"/>
                  </a:lnTo>
                  <a:lnTo>
                    <a:pt x="1946" y="103"/>
                  </a:lnTo>
                  <a:lnTo>
                    <a:pt x="2022" y="109"/>
                  </a:lnTo>
                  <a:lnTo>
                    <a:pt x="2095" y="117"/>
                  </a:lnTo>
                  <a:lnTo>
                    <a:pt x="2166" y="130"/>
                  </a:lnTo>
                  <a:lnTo>
                    <a:pt x="2233" y="145"/>
                  </a:lnTo>
                  <a:lnTo>
                    <a:pt x="2298" y="163"/>
                  </a:lnTo>
                  <a:lnTo>
                    <a:pt x="2359" y="184"/>
                  </a:lnTo>
                  <a:lnTo>
                    <a:pt x="2417" y="209"/>
                  </a:lnTo>
                  <a:lnTo>
                    <a:pt x="2470" y="237"/>
                  </a:lnTo>
                  <a:lnTo>
                    <a:pt x="2519" y="268"/>
                  </a:lnTo>
                  <a:lnTo>
                    <a:pt x="2564" y="303"/>
                  </a:lnTo>
                  <a:lnTo>
                    <a:pt x="2605" y="341"/>
                  </a:lnTo>
                  <a:lnTo>
                    <a:pt x="2639" y="382"/>
                  </a:lnTo>
                  <a:lnTo>
                    <a:pt x="2670" y="427"/>
                  </a:lnTo>
                  <a:lnTo>
                    <a:pt x="2695" y="475"/>
                  </a:lnTo>
                  <a:lnTo>
                    <a:pt x="2714" y="527"/>
                  </a:lnTo>
                  <a:lnTo>
                    <a:pt x="2727" y="582"/>
                  </a:lnTo>
                  <a:lnTo>
                    <a:pt x="2733" y="637"/>
                  </a:lnTo>
                  <a:lnTo>
                    <a:pt x="2732" y="692"/>
                  </a:lnTo>
                  <a:lnTo>
                    <a:pt x="2724" y="747"/>
                  </a:lnTo>
                  <a:lnTo>
                    <a:pt x="2710" y="800"/>
                  </a:lnTo>
                  <a:lnTo>
                    <a:pt x="2689" y="852"/>
                  </a:lnTo>
                  <a:lnTo>
                    <a:pt x="2662" y="903"/>
                  </a:lnTo>
                  <a:lnTo>
                    <a:pt x="2630" y="951"/>
                  </a:lnTo>
                  <a:lnTo>
                    <a:pt x="2591" y="997"/>
                  </a:lnTo>
                  <a:lnTo>
                    <a:pt x="2548" y="1039"/>
                  </a:lnTo>
                  <a:lnTo>
                    <a:pt x="2500" y="1078"/>
                  </a:lnTo>
                  <a:lnTo>
                    <a:pt x="2448" y="1113"/>
                  </a:lnTo>
                  <a:lnTo>
                    <a:pt x="2448" y="1270"/>
                  </a:lnTo>
                  <a:lnTo>
                    <a:pt x="2493" y="1251"/>
                  </a:lnTo>
                  <a:lnTo>
                    <a:pt x="2538" y="1228"/>
                  </a:lnTo>
                  <a:lnTo>
                    <a:pt x="2583" y="1199"/>
                  </a:lnTo>
                  <a:lnTo>
                    <a:pt x="2626" y="1168"/>
                  </a:lnTo>
                  <a:lnTo>
                    <a:pt x="2667" y="1133"/>
                  </a:lnTo>
                  <a:lnTo>
                    <a:pt x="2706" y="1093"/>
                  </a:lnTo>
                  <a:lnTo>
                    <a:pt x="2742" y="1050"/>
                  </a:lnTo>
                  <a:lnTo>
                    <a:pt x="2775" y="1004"/>
                  </a:lnTo>
                  <a:lnTo>
                    <a:pt x="2805" y="955"/>
                  </a:lnTo>
                  <a:lnTo>
                    <a:pt x="2830" y="903"/>
                  </a:lnTo>
                  <a:lnTo>
                    <a:pt x="2851" y="847"/>
                  </a:lnTo>
                  <a:lnTo>
                    <a:pt x="2867" y="790"/>
                  </a:lnTo>
                  <a:lnTo>
                    <a:pt x="2877" y="731"/>
                  </a:lnTo>
                  <a:lnTo>
                    <a:pt x="2881" y="669"/>
                  </a:lnTo>
                  <a:lnTo>
                    <a:pt x="2877" y="605"/>
                  </a:lnTo>
                  <a:lnTo>
                    <a:pt x="2867" y="5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 name="Freeform 26"/>
            <p:cNvSpPr>
              <a:spLocks/>
            </p:cNvSpPr>
            <p:nvPr userDrawn="1"/>
          </p:nvSpPr>
          <p:spPr bwMode="auto">
            <a:xfrm>
              <a:off x="805" y="3116"/>
              <a:ext cx="29" cy="164"/>
            </a:xfrm>
            <a:custGeom>
              <a:avLst/>
              <a:gdLst>
                <a:gd name="T0" fmla="*/ 149 w 149"/>
                <a:gd name="T1" fmla="*/ 0 h 822"/>
                <a:gd name="T2" fmla="*/ 0 w 149"/>
                <a:gd name="T3" fmla="*/ 0 h 822"/>
                <a:gd name="T4" fmla="*/ 0 w 149"/>
                <a:gd name="T5" fmla="*/ 665 h 822"/>
                <a:gd name="T6" fmla="*/ 1 w 149"/>
                <a:gd name="T7" fmla="*/ 691 h 822"/>
                <a:gd name="T8" fmla="*/ 6 w 149"/>
                <a:gd name="T9" fmla="*/ 714 h 822"/>
                <a:gd name="T10" fmla="*/ 13 w 149"/>
                <a:gd name="T11" fmla="*/ 738 h 822"/>
                <a:gd name="T12" fmla="*/ 26 w 149"/>
                <a:gd name="T13" fmla="*/ 759 h 822"/>
                <a:gd name="T14" fmla="*/ 40 w 149"/>
                <a:gd name="T15" fmla="*/ 777 h 822"/>
                <a:gd name="T16" fmla="*/ 60 w 149"/>
                <a:gd name="T17" fmla="*/ 793 h 822"/>
                <a:gd name="T18" fmla="*/ 85 w 149"/>
                <a:gd name="T19" fmla="*/ 806 h 822"/>
                <a:gd name="T20" fmla="*/ 115 w 149"/>
                <a:gd name="T21" fmla="*/ 816 h 822"/>
                <a:gd name="T22" fmla="*/ 149 w 149"/>
                <a:gd name="T23" fmla="*/ 822 h 822"/>
                <a:gd name="T24" fmla="*/ 149 w 149"/>
                <a:gd name="T25" fmla="*/ 0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822">
                  <a:moveTo>
                    <a:pt x="149" y="0"/>
                  </a:moveTo>
                  <a:lnTo>
                    <a:pt x="0" y="0"/>
                  </a:lnTo>
                  <a:lnTo>
                    <a:pt x="0" y="665"/>
                  </a:lnTo>
                  <a:lnTo>
                    <a:pt x="1" y="691"/>
                  </a:lnTo>
                  <a:lnTo>
                    <a:pt x="6" y="714"/>
                  </a:lnTo>
                  <a:lnTo>
                    <a:pt x="13" y="738"/>
                  </a:lnTo>
                  <a:lnTo>
                    <a:pt x="26" y="759"/>
                  </a:lnTo>
                  <a:lnTo>
                    <a:pt x="40" y="777"/>
                  </a:lnTo>
                  <a:lnTo>
                    <a:pt x="60" y="793"/>
                  </a:lnTo>
                  <a:lnTo>
                    <a:pt x="85" y="806"/>
                  </a:lnTo>
                  <a:lnTo>
                    <a:pt x="115" y="816"/>
                  </a:lnTo>
                  <a:lnTo>
                    <a:pt x="149" y="822"/>
                  </a:lnTo>
                  <a:lnTo>
                    <a:pt x="14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 name="Freeform 27"/>
            <p:cNvSpPr>
              <a:spLocks/>
            </p:cNvSpPr>
            <p:nvPr userDrawn="1"/>
          </p:nvSpPr>
          <p:spPr bwMode="auto">
            <a:xfrm>
              <a:off x="449" y="3164"/>
              <a:ext cx="30" cy="118"/>
            </a:xfrm>
            <a:custGeom>
              <a:avLst/>
              <a:gdLst>
                <a:gd name="T0" fmla="*/ 150 w 150"/>
                <a:gd name="T1" fmla="*/ 0 h 590"/>
                <a:gd name="T2" fmla="*/ 0 w 150"/>
                <a:gd name="T3" fmla="*/ 0 h 590"/>
                <a:gd name="T4" fmla="*/ 0 w 150"/>
                <a:gd name="T5" fmla="*/ 434 h 590"/>
                <a:gd name="T6" fmla="*/ 2 w 150"/>
                <a:gd name="T7" fmla="*/ 460 h 590"/>
                <a:gd name="T8" fmla="*/ 5 w 150"/>
                <a:gd name="T9" fmla="*/ 484 h 590"/>
                <a:gd name="T10" fmla="*/ 14 w 150"/>
                <a:gd name="T11" fmla="*/ 507 h 590"/>
                <a:gd name="T12" fmla="*/ 25 w 150"/>
                <a:gd name="T13" fmla="*/ 528 h 590"/>
                <a:gd name="T14" fmla="*/ 41 w 150"/>
                <a:gd name="T15" fmla="*/ 547 h 590"/>
                <a:gd name="T16" fmla="*/ 61 w 150"/>
                <a:gd name="T17" fmla="*/ 563 h 590"/>
                <a:gd name="T18" fmla="*/ 86 w 150"/>
                <a:gd name="T19" fmla="*/ 575 h 590"/>
                <a:gd name="T20" fmla="*/ 115 w 150"/>
                <a:gd name="T21" fmla="*/ 585 h 590"/>
                <a:gd name="T22" fmla="*/ 150 w 150"/>
                <a:gd name="T23" fmla="*/ 590 h 590"/>
                <a:gd name="T24" fmla="*/ 150 w 150"/>
                <a:gd name="T25" fmla="*/ 0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590">
                  <a:moveTo>
                    <a:pt x="150" y="0"/>
                  </a:moveTo>
                  <a:lnTo>
                    <a:pt x="0" y="0"/>
                  </a:lnTo>
                  <a:lnTo>
                    <a:pt x="0" y="434"/>
                  </a:lnTo>
                  <a:lnTo>
                    <a:pt x="2" y="460"/>
                  </a:lnTo>
                  <a:lnTo>
                    <a:pt x="5" y="484"/>
                  </a:lnTo>
                  <a:lnTo>
                    <a:pt x="14" y="507"/>
                  </a:lnTo>
                  <a:lnTo>
                    <a:pt x="25" y="528"/>
                  </a:lnTo>
                  <a:lnTo>
                    <a:pt x="41" y="547"/>
                  </a:lnTo>
                  <a:lnTo>
                    <a:pt x="61" y="563"/>
                  </a:lnTo>
                  <a:lnTo>
                    <a:pt x="86" y="575"/>
                  </a:lnTo>
                  <a:lnTo>
                    <a:pt x="115" y="585"/>
                  </a:lnTo>
                  <a:lnTo>
                    <a:pt x="150" y="590"/>
                  </a:lnTo>
                  <a:lnTo>
                    <a:pt x="1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 name="Rectangle 28"/>
            <p:cNvSpPr>
              <a:spLocks noChangeArrowheads="1"/>
            </p:cNvSpPr>
            <p:nvPr userDrawn="1"/>
          </p:nvSpPr>
          <p:spPr bwMode="auto">
            <a:xfrm>
              <a:off x="449" y="3120"/>
              <a:ext cx="30" cy="2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 name="Freeform 29"/>
            <p:cNvSpPr>
              <a:spLocks/>
            </p:cNvSpPr>
            <p:nvPr userDrawn="1"/>
          </p:nvSpPr>
          <p:spPr bwMode="auto">
            <a:xfrm>
              <a:off x="623" y="3133"/>
              <a:ext cx="52" cy="148"/>
            </a:xfrm>
            <a:custGeom>
              <a:avLst/>
              <a:gdLst>
                <a:gd name="T0" fmla="*/ 172 w 260"/>
                <a:gd name="T1" fmla="*/ 743 h 743"/>
                <a:gd name="T2" fmla="*/ 139 w 260"/>
                <a:gd name="T3" fmla="*/ 740 h 743"/>
                <a:gd name="T4" fmla="*/ 108 w 260"/>
                <a:gd name="T5" fmla="*/ 733 h 743"/>
                <a:gd name="T6" fmla="*/ 82 w 260"/>
                <a:gd name="T7" fmla="*/ 722 h 743"/>
                <a:gd name="T8" fmla="*/ 59 w 260"/>
                <a:gd name="T9" fmla="*/ 708 h 743"/>
                <a:gd name="T10" fmla="*/ 41 w 260"/>
                <a:gd name="T11" fmla="*/ 691 h 743"/>
                <a:gd name="T12" fmla="*/ 26 w 260"/>
                <a:gd name="T13" fmla="*/ 670 h 743"/>
                <a:gd name="T14" fmla="*/ 15 w 260"/>
                <a:gd name="T15" fmla="*/ 649 h 743"/>
                <a:gd name="T16" fmla="*/ 6 w 260"/>
                <a:gd name="T17" fmla="*/ 625 h 743"/>
                <a:gd name="T18" fmla="*/ 3 w 260"/>
                <a:gd name="T19" fmla="*/ 601 h 743"/>
                <a:gd name="T20" fmla="*/ 0 w 260"/>
                <a:gd name="T21" fmla="*/ 576 h 743"/>
                <a:gd name="T22" fmla="*/ 0 w 260"/>
                <a:gd name="T23" fmla="*/ 0 h 743"/>
                <a:gd name="T24" fmla="*/ 149 w 260"/>
                <a:gd name="T25" fmla="*/ 0 h 743"/>
                <a:gd name="T26" fmla="*/ 149 w 260"/>
                <a:gd name="T27" fmla="*/ 159 h 743"/>
                <a:gd name="T28" fmla="*/ 260 w 260"/>
                <a:gd name="T29" fmla="*/ 159 h 743"/>
                <a:gd name="T30" fmla="*/ 260 w 260"/>
                <a:gd name="T31" fmla="*/ 278 h 743"/>
                <a:gd name="T32" fmla="*/ 149 w 260"/>
                <a:gd name="T33" fmla="*/ 278 h 743"/>
                <a:gd name="T34" fmla="*/ 149 w 260"/>
                <a:gd name="T35" fmla="*/ 567 h 743"/>
                <a:gd name="T36" fmla="*/ 151 w 260"/>
                <a:gd name="T37" fmla="*/ 586 h 743"/>
                <a:gd name="T38" fmla="*/ 156 w 260"/>
                <a:gd name="T39" fmla="*/ 599 h 743"/>
                <a:gd name="T40" fmla="*/ 166 w 260"/>
                <a:gd name="T41" fmla="*/ 611 h 743"/>
                <a:gd name="T42" fmla="*/ 181 w 260"/>
                <a:gd name="T43" fmla="*/ 617 h 743"/>
                <a:gd name="T44" fmla="*/ 199 w 260"/>
                <a:gd name="T45" fmla="*/ 619 h 743"/>
                <a:gd name="T46" fmla="*/ 260 w 260"/>
                <a:gd name="T47" fmla="*/ 619 h 743"/>
                <a:gd name="T48" fmla="*/ 260 w 260"/>
                <a:gd name="T49" fmla="*/ 743 h 743"/>
                <a:gd name="T50" fmla="*/ 172 w 260"/>
                <a:gd name="T51" fmla="*/ 743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0" h="743">
                  <a:moveTo>
                    <a:pt x="172" y="743"/>
                  </a:moveTo>
                  <a:lnTo>
                    <a:pt x="139" y="740"/>
                  </a:lnTo>
                  <a:lnTo>
                    <a:pt x="108" y="733"/>
                  </a:lnTo>
                  <a:lnTo>
                    <a:pt x="82" y="722"/>
                  </a:lnTo>
                  <a:lnTo>
                    <a:pt x="59" y="708"/>
                  </a:lnTo>
                  <a:lnTo>
                    <a:pt x="41" y="691"/>
                  </a:lnTo>
                  <a:lnTo>
                    <a:pt x="26" y="670"/>
                  </a:lnTo>
                  <a:lnTo>
                    <a:pt x="15" y="649"/>
                  </a:lnTo>
                  <a:lnTo>
                    <a:pt x="6" y="625"/>
                  </a:lnTo>
                  <a:lnTo>
                    <a:pt x="3" y="601"/>
                  </a:lnTo>
                  <a:lnTo>
                    <a:pt x="0" y="576"/>
                  </a:lnTo>
                  <a:lnTo>
                    <a:pt x="0" y="0"/>
                  </a:lnTo>
                  <a:lnTo>
                    <a:pt x="149" y="0"/>
                  </a:lnTo>
                  <a:lnTo>
                    <a:pt x="149" y="159"/>
                  </a:lnTo>
                  <a:lnTo>
                    <a:pt x="260" y="159"/>
                  </a:lnTo>
                  <a:lnTo>
                    <a:pt x="260" y="278"/>
                  </a:lnTo>
                  <a:lnTo>
                    <a:pt x="149" y="278"/>
                  </a:lnTo>
                  <a:lnTo>
                    <a:pt x="149" y="567"/>
                  </a:lnTo>
                  <a:lnTo>
                    <a:pt x="151" y="586"/>
                  </a:lnTo>
                  <a:lnTo>
                    <a:pt x="156" y="599"/>
                  </a:lnTo>
                  <a:lnTo>
                    <a:pt x="166" y="611"/>
                  </a:lnTo>
                  <a:lnTo>
                    <a:pt x="181" y="617"/>
                  </a:lnTo>
                  <a:lnTo>
                    <a:pt x="199" y="619"/>
                  </a:lnTo>
                  <a:lnTo>
                    <a:pt x="260" y="619"/>
                  </a:lnTo>
                  <a:lnTo>
                    <a:pt x="260" y="743"/>
                  </a:lnTo>
                  <a:lnTo>
                    <a:pt x="172" y="7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 name="Freeform 30"/>
            <p:cNvSpPr>
              <a:spLocks noEditPoints="1"/>
            </p:cNvSpPr>
            <p:nvPr userDrawn="1"/>
          </p:nvSpPr>
          <p:spPr bwMode="auto">
            <a:xfrm>
              <a:off x="683" y="3162"/>
              <a:ext cx="104" cy="121"/>
            </a:xfrm>
            <a:custGeom>
              <a:avLst/>
              <a:gdLst>
                <a:gd name="T0" fmla="*/ 150 w 523"/>
                <a:gd name="T1" fmla="*/ 375 h 604"/>
                <a:gd name="T2" fmla="*/ 167 w 523"/>
                <a:gd name="T3" fmla="*/ 423 h 604"/>
                <a:gd name="T4" fmla="*/ 200 w 523"/>
                <a:gd name="T5" fmla="*/ 458 h 604"/>
                <a:gd name="T6" fmla="*/ 250 w 523"/>
                <a:gd name="T7" fmla="*/ 476 h 604"/>
                <a:gd name="T8" fmla="*/ 309 w 523"/>
                <a:gd name="T9" fmla="*/ 478 h 604"/>
                <a:gd name="T10" fmla="*/ 357 w 523"/>
                <a:gd name="T11" fmla="*/ 465 h 604"/>
                <a:gd name="T12" fmla="*/ 396 w 523"/>
                <a:gd name="T13" fmla="*/ 440 h 604"/>
                <a:gd name="T14" fmla="*/ 506 w 523"/>
                <a:gd name="T15" fmla="*/ 511 h 604"/>
                <a:gd name="T16" fmla="*/ 461 w 523"/>
                <a:gd name="T17" fmla="*/ 549 h 604"/>
                <a:gd name="T18" fmla="*/ 411 w 523"/>
                <a:gd name="T19" fmla="*/ 579 h 604"/>
                <a:gd name="T20" fmla="*/ 351 w 523"/>
                <a:gd name="T21" fmla="*/ 598 h 604"/>
                <a:gd name="T22" fmla="*/ 278 w 523"/>
                <a:gd name="T23" fmla="*/ 604 h 604"/>
                <a:gd name="T24" fmla="*/ 218 w 523"/>
                <a:gd name="T25" fmla="*/ 599 h 604"/>
                <a:gd name="T26" fmla="*/ 161 w 523"/>
                <a:gd name="T27" fmla="*/ 584 h 604"/>
                <a:gd name="T28" fmla="*/ 109 w 523"/>
                <a:gd name="T29" fmla="*/ 555 h 604"/>
                <a:gd name="T30" fmla="*/ 65 w 523"/>
                <a:gd name="T31" fmla="*/ 515 h 604"/>
                <a:gd name="T32" fmla="*/ 31 w 523"/>
                <a:gd name="T33" fmla="*/ 460 h 604"/>
                <a:gd name="T34" fmla="*/ 9 w 523"/>
                <a:gd name="T35" fmla="*/ 389 h 604"/>
                <a:gd name="T36" fmla="*/ 0 w 523"/>
                <a:gd name="T37" fmla="*/ 301 h 604"/>
                <a:gd name="T38" fmla="*/ 10 w 523"/>
                <a:gd name="T39" fmla="*/ 212 h 604"/>
                <a:gd name="T40" fmla="*/ 37 w 523"/>
                <a:gd name="T41" fmla="*/ 138 h 604"/>
                <a:gd name="T42" fmla="*/ 79 w 523"/>
                <a:gd name="T43" fmla="*/ 78 h 604"/>
                <a:gd name="T44" fmla="*/ 135 w 523"/>
                <a:gd name="T45" fmla="*/ 35 h 604"/>
                <a:gd name="T46" fmla="*/ 200 w 523"/>
                <a:gd name="T47" fmla="*/ 9 h 604"/>
                <a:gd name="T48" fmla="*/ 275 w 523"/>
                <a:gd name="T49" fmla="*/ 0 h 604"/>
                <a:gd name="T50" fmla="*/ 354 w 523"/>
                <a:gd name="T51" fmla="*/ 11 h 604"/>
                <a:gd name="T52" fmla="*/ 419 w 523"/>
                <a:gd name="T53" fmla="*/ 46 h 604"/>
                <a:gd name="T54" fmla="*/ 469 w 523"/>
                <a:gd name="T55" fmla="*/ 99 h 604"/>
                <a:gd name="T56" fmla="*/ 503 w 523"/>
                <a:gd name="T57" fmla="*/ 168 h 604"/>
                <a:gd name="T58" fmla="*/ 521 w 523"/>
                <a:gd name="T59" fmla="*/ 250 h 604"/>
                <a:gd name="T60" fmla="*/ 523 w 523"/>
                <a:gd name="T61" fmla="*/ 348 h 604"/>
                <a:gd name="T62" fmla="*/ 268 w 523"/>
                <a:gd name="T63" fmla="*/ 123 h 604"/>
                <a:gd name="T64" fmla="*/ 214 w 523"/>
                <a:gd name="T65" fmla="*/ 134 h 604"/>
                <a:gd name="T66" fmla="*/ 174 w 523"/>
                <a:gd name="T67" fmla="*/ 164 h 604"/>
                <a:gd name="T68" fmla="*/ 155 w 523"/>
                <a:gd name="T69" fmla="*/ 203 h 604"/>
                <a:gd name="T70" fmla="*/ 147 w 523"/>
                <a:gd name="T71" fmla="*/ 248 h 604"/>
                <a:gd name="T72" fmla="*/ 373 w 523"/>
                <a:gd name="T73" fmla="*/ 227 h 604"/>
                <a:gd name="T74" fmla="*/ 364 w 523"/>
                <a:gd name="T75" fmla="*/ 187 h 604"/>
                <a:gd name="T76" fmla="*/ 344 w 523"/>
                <a:gd name="T77" fmla="*/ 154 h 604"/>
                <a:gd name="T78" fmla="*/ 312 w 523"/>
                <a:gd name="T79" fmla="*/ 130 h 604"/>
                <a:gd name="T80" fmla="*/ 268 w 523"/>
                <a:gd name="T81" fmla="*/ 123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3" h="604">
                  <a:moveTo>
                    <a:pt x="147" y="348"/>
                  </a:moveTo>
                  <a:lnTo>
                    <a:pt x="150" y="375"/>
                  </a:lnTo>
                  <a:lnTo>
                    <a:pt x="157" y="401"/>
                  </a:lnTo>
                  <a:lnTo>
                    <a:pt x="167" y="423"/>
                  </a:lnTo>
                  <a:lnTo>
                    <a:pt x="182" y="442"/>
                  </a:lnTo>
                  <a:lnTo>
                    <a:pt x="200" y="458"/>
                  </a:lnTo>
                  <a:lnTo>
                    <a:pt x="223" y="469"/>
                  </a:lnTo>
                  <a:lnTo>
                    <a:pt x="250" y="476"/>
                  </a:lnTo>
                  <a:lnTo>
                    <a:pt x="279" y="479"/>
                  </a:lnTo>
                  <a:lnTo>
                    <a:pt x="309" y="478"/>
                  </a:lnTo>
                  <a:lnTo>
                    <a:pt x="335" y="473"/>
                  </a:lnTo>
                  <a:lnTo>
                    <a:pt x="357" y="465"/>
                  </a:lnTo>
                  <a:lnTo>
                    <a:pt x="377" y="455"/>
                  </a:lnTo>
                  <a:lnTo>
                    <a:pt x="396" y="440"/>
                  </a:lnTo>
                  <a:lnTo>
                    <a:pt x="414" y="423"/>
                  </a:lnTo>
                  <a:lnTo>
                    <a:pt x="506" y="511"/>
                  </a:lnTo>
                  <a:lnTo>
                    <a:pt x="484" y="532"/>
                  </a:lnTo>
                  <a:lnTo>
                    <a:pt x="461" y="549"/>
                  </a:lnTo>
                  <a:lnTo>
                    <a:pt x="437" y="565"/>
                  </a:lnTo>
                  <a:lnTo>
                    <a:pt x="411" y="579"/>
                  </a:lnTo>
                  <a:lnTo>
                    <a:pt x="382" y="590"/>
                  </a:lnTo>
                  <a:lnTo>
                    <a:pt x="351" y="598"/>
                  </a:lnTo>
                  <a:lnTo>
                    <a:pt x="317" y="602"/>
                  </a:lnTo>
                  <a:lnTo>
                    <a:pt x="278" y="604"/>
                  </a:lnTo>
                  <a:lnTo>
                    <a:pt x="247" y="602"/>
                  </a:lnTo>
                  <a:lnTo>
                    <a:pt x="218" y="599"/>
                  </a:lnTo>
                  <a:lnTo>
                    <a:pt x="189" y="593"/>
                  </a:lnTo>
                  <a:lnTo>
                    <a:pt x="161" y="584"/>
                  </a:lnTo>
                  <a:lnTo>
                    <a:pt x="135" y="572"/>
                  </a:lnTo>
                  <a:lnTo>
                    <a:pt x="109" y="555"/>
                  </a:lnTo>
                  <a:lnTo>
                    <a:pt x="87" y="537"/>
                  </a:lnTo>
                  <a:lnTo>
                    <a:pt x="65" y="515"/>
                  </a:lnTo>
                  <a:lnTo>
                    <a:pt x="47" y="489"/>
                  </a:lnTo>
                  <a:lnTo>
                    <a:pt x="31" y="460"/>
                  </a:lnTo>
                  <a:lnTo>
                    <a:pt x="19" y="427"/>
                  </a:lnTo>
                  <a:lnTo>
                    <a:pt x="9" y="389"/>
                  </a:lnTo>
                  <a:lnTo>
                    <a:pt x="2" y="348"/>
                  </a:lnTo>
                  <a:lnTo>
                    <a:pt x="0" y="301"/>
                  </a:lnTo>
                  <a:lnTo>
                    <a:pt x="2" y="255"/>
                  </a:lnTo>
                  <a:lnTo>
                    <a:pt x="10" y="212"/>
                  </a:lnTo>
                  <a:lnTo>
                    <a:pt x="21" y="173"/>
                  </a:lnTo>
                  <a:lnTo>
                    <a:pt x="37" y="138"/>
                  </a:lnTo>
                  <a:lnTo>
                    <a:pt x="57" y="107"/>
                  </a:lnTo>
                  <a:lnTo>
                    <a:pt x="79" y="78"/>
                  </a:lnTo>
                  <a:lnTo>
                    <a:pt x="105" y="55"/>
                  </a:lnTo>
                  <a:lnTo>
                    <a:pt x="135" y="35"/>
                  </a:lnTo>
                  <a:lnTo>
                    <a:pt x="166" y="20"/>
                  </a:lnTo>
                  <a:lnTo>
                    <a:pt x="200" y="9"/>
                  </a:lnTo>
                  <a:lnTo>
                    <a:pt x="236" y="3"/>
                  </a:lnTo>
                  <a:lnTo>
                    <a:pt x="275" y="0"/>
                  </a:lnTo>
                  <a:lnTo>
                    <a:pt x="315" y="3"/>
                  </a:lnTo>
                  <a:lnTo>
                    <a:pt x="354" y="11"/>
                  </a:lnTo>
                  <a:lnTo>
                    <a:pt x="388" y="26"/>
                  </a:lnTo>
                  <a:lnTo>
                    <a:pt x="419" y="46"/>
                  </a:lnTo>
                  <a:lnTo>
                    <a:pt x="446" y="71"/>
                  </a:lnTo>
                  <a:lnTo>
                    <a:pt x="469" y="99"/>
                  </a:lnTo>
                  <a:lnTo>
                    <a:pt x="488" y="133"/>
                  </a:lnTo>
                  <a:lnTo>
                    <a:pt x="503" y="168"/>
                  </a:lnTo>
                  <a:lnTo>
                    <a:pt x="514" y="208"/>
                  </a:lnTo>
                  <a:lnTo>
                    <a:pt x="521" y="250"/>
                  </a:lnTo>
                  <a:lnTo>
                    <a:pt x="523" y="295"/>
                  </a:lnTo>
                  <a:lnTo>
                    <a:pt x="523" y="348"/>
                  </a:lnTo>
                  <a:lnTo>
                    <a:pt x="147" y="348"/>
                  </a:lnTo>
                  <a:close/>
                  <a:moveTo>
                    <a:pt x="268" y="123"/>
                  </a:moveTo>
                  <a:lnTo>
                    <a:pt x="239" y="125"/>
                  </a:lnTo>
                  <a:lnTo>
                    <a:pt x="214" y="134"/>
                  </a:lnTo>
                  <a:lnTo>
                    <a:pt x="192" y="146"/>
                  </a:lnTo>
                  <a:lnTo>
                    <a:pt x="174" y="164"/>
                  </a:lnTo>
                  <a:lnTo>
                    <a:pt x="162" y="183"/>
                  </a:lnTo>
                  <a:lnTo>
                    <a:pt x="155" y="203"/>
                  </a:lnTo>
                  <a:lnTo>
                    <a:pt x="150" y="224"/>
                  </a:lnTo>
                  <a:lnTo>
                    <a:pt x="147" y="248"/>
                  </a:lnTo>
                  <a:lnTo>
                    <a:pt x="376" y="248"/>
                  </a:lnTo>
                  <a:lnTo>
                    <a:pt x="373" y="227"/>
                  </a:lnTo>
                  <a:lnTo>
                    <a:pt x="370" y="206"/>
                  </a:lnTo>
                  <a:lnTo>
                    <a:pt x="364" y="187"/>
                  </a:lnTo>
                  <a:lnTo>
                    <a:pt x="355" y="168"/>
                  </a:lnTo>
                  <a:lnTo>
                    <a:pt x="344" y="154"/>
                  </a:lnTo>
                  <a:lnTo>
                    <a:pt x="329" y="140"/>
                  </a:lnTo>
                  <a:lnTo>
                    <a:pt x="312" y="130"/>
                  </a:lnTo>
                  <a:lnTo>
                    <a:pt x="292" y="124"/>
                  </a:lnTo>
                  <a:lnTo>
                    <a:pt x="268" y="1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 name="Freeform 31"/>
            <p:cNvSpPr>
              <a:spLocks/>
            </p:cNvSpPr>
            <p:nvPr userDrawn="1"/>
          </p:nvSpPr>
          <p:spPr bwMode="auto">
            <a:xfrm>
              <a:off x="505" y="3164"/>
              <a:ext cx="96" cy="117"/>
            </a:xfrm>
            <a:custGeom>
              <a:avLst/>
              <a:gdLst>
                <a:gd name="T0" fmla="*/ 270 w 480"/>
                <a:gd name="T1" fmla="*/ 119 h 585"/>
                <a:gd name="T2" fmla="*/ 290 w 480"/>
                <a:gd name="T3" fmla="*/ 121 h 585"/>
                <a:gd name="T4" fmla="*/ 306 w 480"/>
                <a:gd name="T5" fmla="*/ 126 h 585"/>
                <a:gd name="T6" fmla="*/ 317 w 480"/>
                <a:gd name="T7" fmla="*/ 135 h 585"/>
                <a:gd name="T8" fmla="*/ 325 w 480"/>
                <a:gd name="T9" fmla="*/ 146 h 585"/>
                <a:gd name="T10" fmla="*/ 330 w 480"/>
                <a:gd name="T11" fmla="*/ 160 h 585"/>
                <a:gd name="T12" fmla="*/ 332 w 480"/>
                <a:gd name="T13" fmla="*/ 176 h 585"/>
                <a:gd name="T14" fmla="*/ 332 w 480"/>
                <a:gd name="T15" fmla="*/ 585 h 585"/>
                <a:gd name="T16" fmla="*/ 480 w 480"/>
                <a:gd name="T17" fmla="*/ 585 h 585"/>
                <a:gd name="T18" fmla="*/ 480 w 480"/>
                <a:gd name="T19" fmla="*/ 175 h 585"/>
                <a:gd name="T20" fmla="*/ 479 w 480"/>
                <a:gd name="T21" fmla="*/ 152 h 585"/>
                <a:gd name="T22" fmla="*/ 475 w 480"/>
                <a:gd name="T23" fmla="*/ 129 h 585"/>
                <a:gd name="T24" fmla="*/ 469 w 480"/>
                <a:gd name="T25" fmla="*/ 107 h 585"/>
                <a:gd name="T26" fmla="*/ 460 w 480"/>
                <a:gd name="T27" fmla="*/ 86 h 585"/>
                <a:gd name="T28" fmla="*/ 448 w 480"/>
                <a:gd name="T29" fmla="*/ 66 h 585"/>
                <a:gd name="T30" fmla="*/ 433 w 480"/>
                <a:gd name="T31" fmla="*/ 47 h 585"/>
                <a:gd name="T32" fmla="*/ 416 w 480"/>
                <a:gd name="T33" fmla="*/ 31 h 585"/>
                <a:gd name="T34" fmla="*/ 393 w 480"/>
                <a:gd name="T35" fmla="*/ 19 h 585"/>
                <a:gd name="T36" fmla="*/ 369 w 480"/>
                <a:gd name="T37" fmla="*/ 9 h 585"/>
                <a:gd name="T38" fmla="*/ 339 w 480"/>
                <a:gd name="T39" fmla="*/ 3 h 585"/>
                <a:gd name="T40" fmla="*/ 306 w 480"/>
                <a:gd name="T41" fmla="*/ 0 h 585"/>
                <a:gd name="T42" fmla="*/ 0 w 480"/>
                <a:gd name="T43" fmla="*/ 0 h 585"/>
                <a:gd name="T44" fmla="*/ 0 w 480"/>
                <a:gd name="T45" fmla="*/ 585 h 585"/>
                <a:gd name="T46" fmla="*/ 147 w 480"/>
                <a:gd name="T47" fmla="*/ 585 h 585"/>
                <a:gd name="T48" fmla="*/ 147 w 480"/>
                <a:gd name="T49" fmla="*/ 119 h 585"/>
                <a:gd name="T50" fmla="*/ 270 w 480"/>
                <a:gd name="T51" fmla="*/ 119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0" h="585">
                  <a:moveTo>
                    <a:pt x="270" y="119"/>
                  </a:moveTo>
                  <a:lnTo>
                    <a:pt x="290" y="121"/>
                  </a:lnTo>
                  <a:lnTo>
                    <a:pt x="306" y="126"/>
                  </a:lnTo>
                  <a:lnTo>
                    <a:pt x="317" y="135"/>
                  </a:lnTo>
                  <a:lnTo>
                    <a:pt x="325" y="146"/>
                  </a:lnTo>
                  <a:lnTo>
                    <a:pt x="330" y="160"/>
                  </a:lnTo>
                  <a:lnTo>
                    <a:pt x="332" y="176"/>
                  </a:lnTo>
                  <a:lnTo>
                    <a:pt x="332" y="585"/>
                  </a:lnTo>
                  <a:lnTo>
                    <a:pt x="480" y="585"/>
                  </a:lnTo>
                  <a:lnTo>
                    <a:pt x="480" y="175"/>
                  </a:lnTo>
                  <a:lnTo>
                    <a:pt x="479" y="152"/>
                  </a:lnTo>
                  <a:lnTo>
                    <a:pt x="475" y="129"/>
                  </a:lnTo>
                  <a:lnTo>
                    <a:pt x="469" y="107"/>
                  </a:lnTo>
                  <a:lnTo>
                    <a:pt x="460" y="86"/>
                  </a:lnTo>
                  <a:lnTo>
                    <a:pt x="448" y="66"/>
                  </a:lnTo>
                  <a:lnTo>
                    <a:pt x="433" y="47"/>
                  </a:lnTo>
                  <a:lnTo>
                    <a:pt x="416" y="31"/>
                  </a:lnTo>
                  <a:lnTo>
                    <a:pt x="393" y="19"/>
                  </a:lnTo>
                  <a:lnTo>
                    <a:pt x="369" y="9"/>
                  </a:lnTo>
                  <a:lnTo>
                    <a:pt x="339" y="3"/>
                  </a:lnTo>
                  <a:lnTo>
                    <a:pt x="306" y="0"/>
                  </a:lnTo>
                  <a:lnTo>
                    <a:pt x="0" y="0"/>
                  </a:lnTo>
                  <a:lnTo>
                    <a:pt x="0" y="585"/>
                  </a:lnTo>
                  <a:lnTo>
                    <a:pt x="147" y="585"/>
                  </a:lnTo>
                  <a:lnTo>
                    <a:pt x="147" y="119"/>
                  </a:lnTo>
                  <a:lnTo>
                    <a:pt x="270" y="11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3" name="Freeform 32"/>
            <p:cNvSpPr>
              <a:spLocks noEditPoints="1"/>
            </p:cNvSpPr>
            <p:nvPr userDrawn="1"/>
          </p:nvSpPr>
          <p:spPr bwMode="auto">
            <a:xfrm>
              <a:off x="855" y="3116"/>
              <a:ext cx="23" cy="24"/>
            </a:xfrm>
            <a:custGeom>
              <a:avLst/>
              <a:gdLst>
                <a:gd name="T0" fmla="*/ 39 w 118"/>
                <a:gd name="T1" fmla="*/ 116 h 120"/>
                <a:gd name="T2" fmla="*/ 11 w 118"/>
                <a:gd name="T3" fmla="*/ 95 h 120"/>
                <a:gd name="T4" fmla="*/ 0 w 118"/>
                <a:gd name="T5" fmla="*/ 59 h 120"/>
                <a:gd name="T6" fmla="*/ 11 w 118"/>
                <a:gd name="T7" fmla="*/ 24 h 120"/>
                <a:gd name="T8" fmla="*/ 39 w 118"/>
                <a:gd name="T9" fmla="*/ 3 h 120"/>
                <a:gd name="T10" fmla="*/ 78 w 118"/>
                <a:gd name="T11" fmla="*/ 3 h 120"/>
                <a:gd name="T12" fmla="*/ 106 w 118"/>
                <a:gd name="T13" fmla="*/ 24 h 120"/>
                <a:gd name="T14" fmla="*/ 118 w 118"/>
                <a:gd name="T15" fmla="*/ 59 h 120"/>
                <a:gd name="T16" fmla="*/ 106 w 118"/>
                <a:gd name="T17" fmla="*/ 95 h 120"/>
                <a:gd name="T18" fmla="*/ 78 w 118"/>
                <a:gd name="T19" fmla="*/ 116 h 120"/>
                <a:gd name="T20" fmla="*/ 58 w 118"/>
                <a:gd name="T21" fmla="*/ 10 h 120"/>
                <a:gd name="T22" fmla="*/ 29 w 118"/>
                <a:gd name="T23" fmla="*/ 19 h 120"/>
                <a:gd name="T24" fmla="*/ 12 w 118"/>
                <a:gd name="T25" fmla="*/ 44 h 120"/>
                <a:gd name="T26" fmla="*/ 12 w 118"/>
                <a:gd name="T27" fmla="*/ 75 h 120"/>
                <a:gd name="T28" fmla="*/ 29 w 118"/>
                <a:gd name="T29" fmla="*/ 100 h 120"/>
                <a:gd name="T30" fmla="*/ 58 w 118"/>
                <a:gd name="T31" fmla="*/ 108 h 120"/>
                <a:gd name="T32" fmla="*/ 88 w 118"/>
                <a:gd name="T33" fmla="*/ 100 h 120"/>
                <a:gd name="T34" fmla="*/ 106 w 118"/>
                <a:gd name="T35" fmla="*/ 75 h 120"/>
                <a:gd name="T36" fmla="*/ 106 w 118"/>
                <a:gd name="T37" fmla="*/ 44 h 120"/>
                <a:gd name="T38" fmla="*/ 88 w 118"/>
                <a:gd name="T39" fmla="*/ 19 h 120"/>
                <a:gd name="T40" fmla="*/ 58 w 118"/>
                <a:gd name="T41" fmla="*/ 10 h 120"/>
                <a:gd name="T42" fmla="*/ 74 w 118"/>
                <a:gd name="T43" fmla="*/ 95 h 120"/>
                <a:gd name="T44" fmla="*/ 71 w 118"/>
                <a:gd name="T45" fmla="*/ 94 h 120"/>
                <a:gd name="T46" fmla="*/ 55 w 118"/>
                <a:gd name="T47" fmla="*/ 68 h 120"/>
                <a:gd name="T48" fmla="*/ 48 w 118"/>
                <a:gd name="T49" fmla="*/ 66 h 120"/>
                <a:gd name="T50" fmla="*/ 47 w 118"/>
                <a:gd name="T51" fmla="*/ 94 h 120"/>
                <a:gd name="T52" fmla="*/ 45 w 118"/>
                <a:gd name="T53" fmla="*/ 95 h 120"/>
                <a:gd name="T54" fmla="*/ 33 w 118"/>
                <a:gd name="T55" fmla="*/ 95 h 120"/>
                <a:gd name="T56" fmla="*/ 32 w 118"/>
                <a:gd name="T57" fmla="*/ 92 h 120"/>
                <a:gd name="T58" fmla="*/ 33 w 118"/>
                <a:gd name="T59" fmla="*/ 26 h 120"/>
                <a:gd name="T60" fmla="*/ 37 w 118"/>
                <a:gd name="T61" fmla="*/ 23 h 120"/>
                <a:gd name="T62" fmla="*/ 45 w 118"/>
                <a:gd name="T63" fmla="*/ 22 h 120"/>
                <a:gd name="T64" fmla="*/ 55 w 118"/>
                <a:gd name="T65" fmla="*/ 22 h 120"/>
                <a:gd name="T66" fmla="*/ 76 w 118"/>
                <a:gd name="T67" fmla="*/ 27 h 120"/>
                <a:gd name="T68" fmla="*/ 85 w 118"/>
                <a:gd name="T69" fmla="*/ 44 h 120"/>
                <a:gd name="T70" fmla="*/ 84 w 118"/>
                <a:gd name="T71" fmla="*/ 52 h 120"/>
                <a:gd name="T72" fmla="*/ 79 w 118"/>
                <a:gd name="T73" fmla="*/ 60 h 120"/>
                <a:gd name="T74" fmla="*/ 71 w 118"/>
                <a:gd name="T75" fmla="*/ 64 h 120"/>
                <a:gd name="T76" fmla="*/ 88 w 118"/>
                <a:gd name="T77" fmla="*/ 92 h 120"/>
                <a:gd name="T78" fmla="*/ 88 w 118"/>
                <a:gd name="T79" fmla="*/ 94 h 120"/>
                <a:gd name="T80" fmla="*/ 85 w 118"/>
                <a:gd name="T81" fmla="*/ 95 h 120"/>
                <a:gd name="T82" fmla="*/ 70 w 118"/>
                <a:gd name="T83" fmla="*/ 40 h 120"/>
                <a:gd name="T84" fmla="*/ 65 w 118"/>
                <a:gd name="T85" fmla="*/ 37 h 120"/>
                <a:gd name="T86" fmla="*/ 57 w 118"/>
                <a:gd name="T87" fmla="*/ 34 h 120"/>
                <a:gd name="T88" fmla="*/ 47 w 118"/>
                <a:gd name="T89" fmla="*/ 55 h 120"/>
                <a:gd name="T90" fmla="*/ 52 w 118"/>
                <a:gd name="T91" fmla="*/ 55 h 120"/>
                <a:gd name="T92" fmla="*/ 57 w 118"/>
                <a:gd name="T93" fmla="*/ 55 h 120"/>
                <a:gd name="T94" fmla="*/ 65 w 118"/>
                <a:gd name="T95" fmla="*/ 54 h 120"/>
                <a:gd name="T96" fmla="*/ 70 w 118"/>
                <a:gd name="T97" fmla="*/ 49 h 120"/>
                <a:gd name="T98" fmla="*/ 70 w 118"/>
                <a:gd name="T99" fmla="*/ 4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8" h="120">
                  <a:moveTo>
                    <a:pt x="58" y="120"/>
                  </a:moveTo>
                  <a:lnTo>
                    <a:pt x="39" y="116"/>
                  </a:lnTo>
                  <a:lnTo>
                    <a:pt x="23" y="107"/>
                  </a:lnTo>
                  <a:lnTo>
                    <a:pt x="11" y="95"/>
                  </a:lnTo>
                  <a:lnTo>
                    <a:pt x="2" y="79"/>
                  </a:lnTo>
                  <a:lnTo>
                    <a:pt x="0" y="59"/>
                  </a:lnTo>
                  <a:lnTo>
                    <a:pt x="2" y="40"/>
                  </a:lnTo>
                  <a:lnTo>
                    <a:pt x="11" y="24"/>
                  </a:lnTo>
                  <a:lnTo>
                    <a:pt x="23" y="12"/>
                  </a:lnTo>
                  <a:lnTo>
                    <a:pt x="39" y="3"/>
                  </a:lnTo>
                  <a:lnTo>
                    <a:pt x="58" y="0"/>
                  </a:lnTo>
                  <a:lnTo>
                    <a:pt x="78" y="3"/>
                  </a:lnTo>
                  <a:lnTo>
                    <a:pt x="94" y="12"/>
                  </a:lnTo>
                  <a:lnTo>
                    <a:pt x="106" y="24"/>
                  </a:lnTo>
                  <a:lnTo>
                    <a:pt x="115" y="40"/>
                  </a:lnTo>
                  <a:lnTo>
                    <a:pt x="118" y="59"/>
                  </a:lnTo>
                  <a:lnTo>
                    <a:pt x="115" y="79"/>
                  </a:lnTo>
                  <a:lnTo>
                    <a:pt x="106" y="95"/>
                  </a:lnTo>
                  <a:lnTo>
                    <a:pt x="94" y="107"/>
                  </a:lnTo>
                  <a:lnTo>
                    <a:pt x="78" y="116"/>
                  </a:lnTo>
                  <a:lnTo>
                    <a:pt x="58" y="120"/>
                  </a:lnTo>
                  <a:close/>
                  <a:moveTo>
                    <a:pt x="58" y="10"/>
                  </a:moveTo>
                  <a:lnTo>
                    <a:pt x="43" y="13"/>
                  </a:lnTo>
                  <a:lnTo>
                    <a:pt x="29" y="19"/>
                  </a:lnTo>
                  <a:lnTo>
                    <a:pt x="20" y="31"/>
                  </a:lnTo>
                  <a:lnTo>
                    <a:pt x="12" y="44"/>
                  </a:lnTo>
                  <a:lnTo>
                    <a:pt x="10" y="59"/>
                  </a:lnTo>
                  <a:lnTo>
                    <a:pt x="12" y="75"/>
                  </a:lnTo>
                  <a:lnTo>
                    <a:pt x="20" y="89"/>
                  </a:lnTo>
                  <a:lnTo>
                    <a:pt x="29" y="100"/>
                  </a:lnTo>
                  <a:lnTo>
                    <a:pt x="43" y="106"/>
                  </a:lnTo>
                  <a:lnTo>
                    <a:pt x="58" y="108"/>
                  </a:lnTo>
                  <a:lnTo>
                    <a:pt x="74" y="106"/>
                  </a:lnTo>
                  <a:lnTo>
                    <a:pt x="88" y="100"/>
                  </a:lnTo>
                  <a:lnTo>
                    <a:pt x="99" y="89"/>
                  </a:lnTo>
                  <a:lnTo>
                    <a:pt x="106" y="75"/>
                  </a:lnTo>
                  <a:lnTo>
                    <a:pt x="109" y="59"/>
                  </a:lnTo>
                  <a:lnTo>
                    <a:pt x="106" y="44"/>
                  </a:lnTo>
                  <a:lnTo>
                    <a:pt x="99" y="31"/>
                  </a:lnTo>
                  <a:lnTo>
                    <a:pt x="88" y="19"/>
                  </a:lnTo>
                  <a:lnTo>
                    <a:pt x="74" y="13"/>
                  </a:lnTo>
                  <a:lnTo>
                    <a:pt x="58" y="10"/>
                  </a:lnTo>
                  <a:close/>
                  <a:moveTo>
                    <a:pt x="85" y="95"/>
                  </a:moveTo>
                  <a:lnTo>
                    <a:pt x="74" y="95"/>
                  </a:lnTo>
                  <a:lnTo>
                    <a:pt x="73" y="95"/>
                  </a:lnTo>
                  <a:lnTo>
                    <a:pt x="71" y="94"/>
                  </a:lnTo>
                  <a:lnTo>
                    <a:pt x="57" y="68"/>
                  </a:lnTo>
                  <a:lnTo>
                    <a:pt x="55" y="68"/>
                  </a:lnTo>
                  <a:lnTo>
                    <a:pt x="54" y="66"/>
                  </a:lnTo>
                  <a:lnTo>
                    <a:pt x="48" y="66"/>
                  </a:lnTo>
                  <a:lnTo>
                    <a:pt x="48" y="92"/>
                  </a:lnTo>
                  <a:lnTo>
                    <a:pt x="47" y="94"/>
                  </a:lnTo>
                  <a:lnTo>
                    <a:pt x="47" y="95"/>
                  </a:lnTo>
                  <a:lnTo>
                    <a:pt x="45" y="95"/>
                  </a:lnTo>
                  <a:lnTo>
                    <a:pt x="34" y="95"/>
                  </a:lnTo>
                  <a:lnTo>
                    <a:pt x="33" y="95"/>
                  </a:lnTo>
                  <a:lnTo>
                    <a:pt x="33" y="94"/>
                  </a:lnTo>
                  <a:lnTo>
                    <a:pt x="32" y="92"/>
                  </a:lnTo>
                  <a:lnTo>
                    <a:pt x="32" y="28"/>
                  </a:lnTo>
                  <a:lnTo>
                    <a:pt x="33" y="26"/>
                  </a:lnTo>
                  <a:lnTo>
                    <a:pt x="34" y="23"/>
                  </a:lnTo>
                  <a:lnTo>
                    <a:pt x="37" y="23"/>
                  </a:lnTo>
                  <a:lnTo>
                    <a:pt x="41" y="22"/>
                  </a:lnTo>
                  <a:lnTo>
                    <a:pt x="45" y="22"/>
                  </a:lnTo>
                  <a:lnTo>
                    <a:pt x="50" y="22"/>
                  </a:lnTo>
                  <a:lnTo>
                    <a:pt x="55" y="22"/>
                  </a:lnTo>
                  <a:lnTo>
                    <a:pt x="68" y="23"/>
                  </a:lnTo>
                  <a:lnTo>
                    <a:pt x="76" y="27"/>
                  </a:lnTo>
                  <a:lnTo>
                    <a:pt x="83" y="33"/>
                  </a:lnTo>
                  <a:lnTo>
                    <a:pt x="85" y="44"/>
                  </a:lnTo>
                  <a:lnTo>
                    <a:pt x="85" y="45"/>
                  </a:lnTo>
                  <a:lnTo>
                    <a:pt x="84" y="52"/>
                  </a:lnTo>
                  <a:lnTo>
                    <a:pt x="83" y="56"/>
                  </a:lnTo>
                  <a:lnTo>
                    <a:pt x="79" y="60"/>
                  </a:lnTo>
                  <a:lnTo>
                    <a:pt x="75" y="63"/>
                  </a:lnTo>
                  <a:lnTo>
                    <a:pt x="71" y="64"/>
                  </a:lnTo>
                  <a:lnTo>
                    <a:pt x="86" y="91"/>
                  </a:lnTo>
                  <a:lnTo>
                    <a:pt x="88" y="92"/>
                  </a:lnTo>
                  <a:lnTo>
                    <a:pt x="88" y="92"/>
                  </a:lnTo>
                  <a:lnTo>
                    <a:pt x="88" y="94"/>
                  </a:lnTo>
                  <a:lnTo>
                    <a:pt x="86" y="95"/>
                  </a:lnTo>
                  <a:lnTo>
                    <a:pt x="85" y="95"/>
                  </a:lnTo>
                  <a:close/>
                  <a:moveTo>
                    <a:pt x="70" y="44"/>
                  </a:moveTo>
                  <a:lnTo>
                    <a:pt x="70" y="40"/>
                  </a:lnTo>
                  <a:lnTo>
                    <a:pt x="68" y="38"/>
                  </a:lnTo>
                  <a:lnTo>
                    <a:pt x="65" y="37"/>
                  </a:lnTo>
                  <a:lnTo>
                    <a:pt x="62" y="35"/>
                  </a:lnTo>
                  <a:lnTo>
                    <a:pt x="57" y="34"/>
                  </a:lnTo>
                  <a:lnTo>
                    <a:pt x="47" y="34"/>
                  </a:lnTo>
                  <a:lnTo>
                    <a:pt x="47" y="55"/>
                  </a:lnTo>
                  <a:lnTo>
                    <a:pt x="49" y="55"/>
                  </a:lnTo>
                  <a:lnTo>
                    <a:pt x="52" y="55"/>
                  </a:lnTo>
                  <a:lnTo>
                    <a:pt x="54" y="55"/>
                  </a:lnTo>
                  <a:lnTo>
                    <a:pt x="57" y="55"/>
                  </a:lnTo>
                  <a:lnTo>
                    <a:pt x="62" y="55"/>
                  </a:lnTo>
                  <a:lnTo>
                    <a:pt x="65" y="54"/>
                  </a:lnTo>
                  <a:lnTo>
                    <a:pt x="68" y="52"/>
                  </a:lnTo>
                  <a:lnTo>
                    <a:pt x="70" y="49"/>
                  </a:lnTo>
                  <a:lnTo>
                    <a:pt x="70" y="45"/>
                  </a:lnTo>
                  <a:lnTo>
                    <a:pt x="70" y="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Tree>
    <p:extLst>
      <p:ext uri="{BB962C8B-B14F-4D97-AF65-F5344CB8AC3E}">
        <p14:creationId xmlns:p14="http://schemas.microsoft.com/office/powerpoint/2010/main" val="304735310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7"/>
          <p:cNvSpPr>
            <a:spLocks noGrp="1"/>
          </p:cNvSpPr>
          <p:nvPr>
            <p:ph type="ftr" sz="quarter" idx="10"/>
          </p:nvPr>
        </p:nvSpPr>
        <p:spPr>
          <a:xfrm>
            <a:off x="990600" y="6356350"/>
            <a:ext cx="6934200" cy="365125"/>
          </a:xfrm>
          <a:prstGeom prst="rect">
            <a:avLst/>
          </a:prstGeom>
        </p:spPr>
        <p:txBody>
          <a:bodyPr/>
          <a:lstStyle>
            <a:lvl1pPr>
              <a:defRPr/>
            </a:lvl1pPr>
          </a:lstStyle>
          <a:p>
            <a:pPr>
              <a:defRPr/>
            </a:pPr>
            <a:endParaRPr lang="en-US" dirty="0">
              <a:solidFill>
                <a:srgbClr val="484A4C"/>
              </a:solidFill>
            </a:endParaRPr>
          </a:p>
        </p:txBody>
      </p:sp>
      <p:sp>
        <p:nvSpPr>
          <p:cNvPr id="4" name="Slide Number Placeholder 8"/>
          <p:cNvSpPr>
            <a:spLocks noGrp="1"/>
          </p:cNvSpPr>
          <p:nvPr>
            <p:ph type="sldNum" sz="quarter" idx="11"/>
          </p:nvPr>
        </p:nvSpPr>
        <p:spPr/>
        <p:txBody>
          <a:bodyPr/>
          <a:lstStyle>
            <a:lvl1pPr>
              <a:defRPr/>
            </a:lvl1pPr>
          </a:lstStyle>
          <a:p>
            <a:pPr>
              <a:defRPr/>
            </a:pPr>
            <a:fld id="{42BADAF2-2A90-48DA-8354-CE61EF0775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27265893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ln/>
        </p:spPr>
        <p:txBody>
          <a:bodyPr/>
          <a:lstStyle>
            <a:lvl1pPr>
              <a:defRPr/>
            </a:lvl1pPr>
          </a:lstStyle>
          <a:p>
            <a:pPr algn="ctr" eaLnBrk="0" hangingPunct="0">
              <a:defRPr/>
            </a:pPr>
            <a:fld id="{1CCD25A1-062A-4BD3-A9BC-541D3AEE91A1}" type="slidenum">
              <a:rPr lang="en-US" b="1">
                <a:solidFill>
                  <a:srgbClr val="FFFFFF"/>
                </a:solidFill>
              </a:rPr>
              <a:pPr algn="ctr" eaLnBrk="0" hangingPunct="0">
                <a:defRPr/>
              </a:pPr>
              <a:t>‹#›</a:t>
            </a:fld>
            <a:endParaRPr lang="en-US" b="1" dirty="0">
              <a:solidFill>
                <a:srgbClr val="FFFFFF"/>
              </a:solidFill>
            </a:endParaRPr>
          </a:p>
        </p:txBody>
      </p:sp>
    </p:spTree>
    <p:extLst>
      <p:ext uri="{BB962C8B-B14F-4D97-AF65-F5344CB8AC3E}">
        <p14:creationId xmlns:p14="http://schemas.microsoft.com/office/powerpoint/2010/main" val="1909779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gradFill>
          <a:gsLst>
            <a:gs pos="5000">
              <a:srgbClr val="00AEEF"/>
            </a:gs>
            <a:gs pos="95000">
              <a:srgbClr val="0071C5"/>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3960" y="1952625"/>
            <a:ext cx="6675120" cy="2486026"/>
          </a:xfrm>
        </p:spPr>
        <p:txBody>
          <a:bodyPr anchor="ctr" anchorCtr="0">
            <a:normAutofit/>
          </a:bodyPr>
          <a:lstStyle>
            <a:lvl1pPr algn="l">
              <a:defRPr sz="3600" b="0">
                <a:solidFill>
                  <a:schemeClr val="tx1"/>
                </a:solidFill>
              </a:defRPr>
            </a:lvl1pPr>
          </a:lstStyle>
          <a:p>
            <a:r>
              <a:rPr lang="en-US" dirty="0" smtClean="0"/>
              <a:t>Click to edit title</a:t>
            </a:r>
            <a:endParaRPr lang="en-US" dirty="0"/>
          </a:p>
        </p:txBody>
      </p:sp>
    </p:spTree>
    <p:extLst>
      <p:ext uri="{BB962C8B-B14F-4D97-AF65-F5344CB8AC3E}">
        <p14:creationId xmlns:p14="http://schemas.microsoft.com/office/powerpoint/2010/main" val="55648272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3962" y="304700"/>
            <a:ext cx="8436076" cy="1022965"/>
          </a:xfrm>
        </p:spPr>
        <p:txBody>
          <a:bodyPr/>
          <a:lstStyle/>
          <a:p>
            <a:r>
              <a:rPr lang="en-US" dirty="0" smtClean="0"/>
              <a:t>Click to edit title</a:t>
            </a:r>
            <a:endParaRPr lang="en-US" dirty="0"/>
          </a:p>
        </p:txBody>
      </p:sp>
      <p:sp>
        <p:nvSpPr>
          <p:cNvPr id="5" name="Slide Number Placeholder 4"/>
          <p:cNvSpPr>
            <a:spLocks noGrp="1"/>
          </p:cNvSpPr>
          <p:nvPr>
            <p:ph type="sldNum" sz="quarter" idx="12"/>
          </p:nvPr>
        </p:nvSpPr>
        <p:spPr/>
        <p:txBody>
          <a:bodyPr/>
          <a:lstStyle/>
          <a:p>
            <a:fld id="{FD44707B-D922-47D5-BD24-D96E91B70543}" type="slidenum">
              <a:rPr lang="en-US" smtClean="0"/>
              <a:pPr/>
              <a:t>‹#›</a:t>
            </a:fld>
            <a:endParaRPr lang="en-US"/>
          </a:p>
        </p:txBody>
      </p:sp>
      <p:sp>
        <p:nvSpPr>
          <p:cNvPr id="8" name="Content Placeholder 2"/>
          <p:cNvSpPr>
            <a:spLocks noGrp="1"/>
          </p:cNvSpPr>
          <p:nvPr>
            <p:ph idx="14" hasCustomPrompt="1"/>
          </p:nvPr>
        </p:nvSpPr>
        <p:spPr>
          <a:xfrm>
            <a:off x="353962" y="1327665"/>
            <a:ext cx="4141838" cy="4866658"/>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5" hasCustomPrompt="1"/>
          </p:nvPr>
        </p:nvSpPr>
        <p:spPr>
          <a:xfrm>
            <a:off x="4648200" y="1327665"/>
            <a:ext cx="4141838" cy="4866658"/>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63792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3962" y="304700"/>
            <a:ext cx="8436076" cy="1022965"/>
          </a:xfrm>
        </p:spPr>
        <p:txBody>
          <a:bodyPr/>
          <a:lstStyle/>
          <a:p>
            <a:r>
              <a:rPr lang="en-US" dirty="0" smtClean="0"/>
              <a:t>Click to edit title</a:t>
            </a:r>
            <a:endParaRPr lang="en-US" dirty="0"/>
          </a:p>
        </p:txBody>
      </p:sp>
      <p:sp>
        <p:nvSpPr>
          <p:cNvPr id="5" name="Slide Number Placeholder 4"/>
          <p:cNvSpPr>
            <a:spLocks noGrp="1"/>
          </p:cNvSpPr>
          <p:nvPr>
            <p:ph type="sldNum" sz="quarter" idx="12"/>
          </p:nvPr>
        </p:nvSpPr>
        <p:spPr/>
        <p:txBody>
          <a:bodyPr/>
          <a:lstStyle/>
          <a:p>
            <a:fld id="{FD44707B-D922-47D5-BD24-D96E91B70543}" type="slidenum">
              <a:rPr lang="en-US" smtClean="0"/>
              <a:pPr/>
              <a:t>‹#›</a:t>
            </a:fld>
            <a:endParaRPr lang="en-US"/>
          </a:p>
        </p:txBody>
      </p:sp>
      <p:sp>
        <p:nvSpPr>
          <p:cNvPr id="8" name="Content Placeholder 2"/>
          <p:cNvSpPr>
            <a:spLocks noGrp="1"/>
          </p:cNvSpPr>
          <p:nvPr>
            <p:ph idx="14" hasCustomPrompt="1"/>
          </p:nvPr>
        </p:nvSpPr>
        <p:spPr>
          <a:xfrm>
            <a:off x="353962" y="1327665"/>
            <a:ext cx="2709278" cy="4866658"/>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5" hasCustomPrompt="1"/>
          </p:nvPr>
        </p:nvSpPr>
        <p:spPr>
          <a:xfrm>
            <a:off x="3217361" y="1327665"/>
            <a:ext cx="2709278" cy="4866658"/>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6" hasCustomPrompt="1"/>
          </p:nvPr>
        </p:nvSpPr>
        <p:spPr>
          <a:xfrm>
            <a:off x="6080760" y="1327665"/>
            <a:ext cx="2709278" cy="4866658"/>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7"/>
          <p:cNvSpPr>
            <a:spLocks noGrp="1"/>
          </p:cNvSpPr>
          <p:nvPr>
            <p:ph type="body" sz="quarter" idx="13" hasCustomPrompt="1"/>
          </p:nvPr>
        </p:nvSpPr>
        <p:spPr>
          <a:xfrm>
            <a:off x="353962" y="6353174"/>
            <a:ext cx="8008988" cy="295275"/>
          </a:xfrm>
        </p:spPr>
        <p:txBody>
          <a:bodyPr wrap="square" anchor="t" anchorCtr="0">
            <a:normAutofit/>
          </a:bodyPr>
          <a:lstStyle>
            <a:lvl1pPr marL="0" indent="0">
              <a:lnSpc>
                <a:spcPct val="80000"/>
              </a:lnSpc>
              <a:spcBef>
                <a:spcPts val="200"/>
              </a:spcBef>
              <a:buFont typeface="Arial" pitchFamily="34" charset="0"/>
              <a:buNone/>
              <a:defRPr sz="900">
                <a:solidFill>
                  <a:srgbClr val="FFFFFF"/>
                </a:solidFill>
                <a:latin typeface="+mn-lt"/>
              </a:defRPr>
            </a:lvl1pPr>
            <a:lvl2pPr marL="171450" indent="-114300">
              <a:defRPr sz="900"/>
            </a:lvl2pPr>
            <a:lvl3pPr marL="342900" indent="-114300">
              <a:defRPr sz="900"/>
            </a:lvl3pPr>
            <a:lvl4pPr marL="514350" indent="-114300">
              <a:defRPr sz="900"/>
            </a:lvl4pPr>
            <a:lvl5pPr marL="685800" indent="-114300">
              <a:defRPr sz="900"/>
            </a:lvl5pPr>
          </a:lstStyle>
          <a:p>
            <a:pPr lvl="0"/>
            <a:r>
              <a:rPr lang="en-US" dirty="0" smtClean="0"/>
              <a:t>Click to edit footnote</a:t>
            </a:r>
            <a:endParaRPr lang="en-US" dirty="0"/>
          </a:p>
        </p:txBody>
      </p:sp>
    </p:spTree>
    <p:extLst>
      <p:ext uri="{BB962C8B-B14F-4D97-AF65-F5344CB8AC3E}">
        <p14:creationId xmlns:p14="http://schemas.microsoft.com/office/powerpoint/2010/main" val="49503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5" name="Slide Number Placeholder 4"/>
          <p:cNvSpPr>
            <a:spLocks noGrp="1"/>
          </p:cNvSpPr>
          <p:nvPr>
            <p:ph type="sldNum" sz="quarter" idx="12"/>
          </p:nvPr>
        </p:nvSpPr>
        <p:spPr/>
        <p:txBody>
          <a:bodyPr/>
          <a:lstStyle/>
          <a:p>
            <a:fld id="{FD44707B-D922-47D5-BD24-D96E91B70543}" type="slidenum">
              <a:rPr lang="en-US" smtClean="0"/>
              <a:pPr/>
              <a:t>‹#›</a:t>
            </a:fld>
            <a:endParaRPr lang="en-US"/>
          </a:p>
        </p:txBody>
      </p:sp>
    </p:spTree>
    <p:extLst>
      <p:ext uri="{BB962C8B-B14F-4D97-AF65-F5344CB8AC3E}">
        <p14:creationId xmlns:p14="http://schemas.microsoft.com/office/powerpoint/2010/main" val="834256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D44707B-D922-47D5-BD24-D96E91B70543}" type="slidenum">
              <a:rPr lang="en-US" smtClean="0"/>
              <a:pPr/>
              <a:t>‹#›</a:t>
            </a:fld>
            <a:endParaRPr lang="en-US"/>
          </a:p>
        </p:txBody>
      </p:sp>
    </p:spTree>
    <p:extLst>
      <p:ext uri="{BB962C8B-B14F-4D97-AF65-F5344CB8AC3E}">
        <p14:creationId xmlns:p14="http://schemas.microsoft.com/office/powerpoint/2010/main" val="1665817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hank You">
    <p:bg>
      <p:bgPr>
        <a:gradFill>
          <a:gsLst>
            <a:gs pos="5000">
              <a:srgbClr val="00AEEF"/>
            </a:gs>
            <a:gs pos="95000">
              <a:srgbClr val="0071C5"/>
            </a:gs>
          </a:gsLst>
          <a:lin ang="16200000" scaled="0"/>
        </a:gra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353960" y="2438401"/>
            <a:ext cx="6685937" cy="1514474"/>
          </a:xfrm>
        </p:spPr>
        <p:txBody>
          <a:bodyPr anchor="ctr" anchorCtr="0">
            <a:normAutofit/>
          </a:bodyPr>
          <a:lstStyle>
            <a:lvl1pPr algn="l">
              <a:defRPr sz="3800" b="0">
                <a:solidFill>
                  <a:schemeClr val="bg1"/>
                </a:solidFill>
              </a:defRPr>
            </a:lvl1pPr>
          </a:lstStyle>
          <a:p>
            <a:r>
              <a:rPr lang="en-US" smtClean="0"/>
              <a:t>Click to edit Master title style</a:t>
            </a:r>
            <a:endParaRPr lang="en-US" dirty="0"/>
          </a:p>
        </p:txBody>
      </p:sp>
      <p:grpSp>
        <p:nvGrpSpPr>
          <p:cNvPr id="2" name="Group 29"/>
          <p:cNvGrpSpPr>
            <a:grpSpLocks noChangeAspect="1"/>
          </p:cNvGrpSpPr>
          <p:nvPr/>
        </p:nvGrpSpPr>
        <p:grpSpPr bwMode="auto">
          <a:xfrm>
            <a:off x="7818462" y="132554"/>
            <a:ext cx="1188720" cy="897366"/>
            <a:chOff x="248" y="2908"/>
            <a:chExt cx="816" cy="616"/>
          </a:xfrm>
          <a:solidFill>
            <a:srgbClr val="FFFFFF"/>
          </a:solidFill>
        </p:grpSpPr>
        <p:sp>
          <p:nvSpPr>
            <p:cNvPr id="31" name="AutoShape 5"/>
            <p:cNvSpPr>
              <a:spLocks noChangeAspect="1" noChangeArrowheads="1" noTextEdit="1"/>
            </p:cNvSpPr>
            <p:nvPr userDrawn="1"/>
          </p:nvSpPr>
          <p:spPr bwMode="auto">
            <a:xfrm>
              <a:off x="248" y="2908"/>
              <a:ext cx="816" cy="6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 name="Freeform 31"/>
            <p:cNvSpPr>
              <a:spLocks noEditPoints="1"/>
            </p:cNvSpPr>
            <p:nvPr userDrawn="1"/>
          </p:nvSpPr>
          <p:spPr bwMode="auto">
            <a:xfrm>
              <a:off x="365" y="3027"/>
              <a:ext cx="576" cy="380"/>
            </a:xfrm>
            <a:custGeom>
              <a:avLst/>
              <a:gdLst>
                <a:gd name="T0" fmla="*/ 1225 w 2881"/>
                <a:gd name="T1" fmla="*/ 1703 h 1899"/>
                <a:gd name="T2" fmla="*/ 1013 w 2881"/>
                <a:gd name="T3" fmla="*/ 1706 h 1899"/>
                <a:gd name="T4" fmla="*/ 810 w 2881"/>
                <a:gd name="T5" fmla="*/ 1691 h 1899"/>
                <a:gd name="T6" fmla="*/ 621 w 2881"/>
                <a:gd name="T7" fmla="*/ 1658 h 1899"/>
                <a:gd name="T8" fmla="*/ 453 w 2881"/>
                <a:gd name="T9" fmla="*/ 1601 h 1899"/>
                <a:gd name="T10" fmla="*/ 312 w 2881"/>
                <a:gd name="T11" fmla="*/ 1521 h 1899"/>
                <a:gd name="T12" fmla="*/ 203 w 2881"/>
                <a:gd name="T13" fmla="*/ 1411 h 1899"/>
                <a:gd name="T14" fmla="*/ 135 w 2881"/>
                <a:gd name="T15" fmla="*/ 1271 h 1899"/>
                <a:gd name="T16" fmla="*/ 114 w 2881"/>
                <a:gd name="T17" fmla="*/ 1086 h 1899"/>
                <a:gd name="T18" fmla="*/ 152 w 2881"/>
                <a:gd name="T19" fmla="*/ 891 h 1899"/>
                <a:gd name="T20" fmla="*/ 239 w 2881"/>
                <a:gd name="T21" fmla="*/ 718 h 1899"/>
                <a:gd name="T22" fmla="*/ 314 w 2881"/>
                <a:gd name="T23" fmla="*/ 544 h 1899"/>
                <a:gd name="T24" fmla="*/ 167 w 2881"/>
                <a:gd name="T25" fmla="*/ 699 h 1899"/>
                <a:gd name="T26" fmla="*/ 62 w 2881"/>
                <a:gd name="T27" fmla="*/ 869 h 1899"/>
                <a:gd name="T28" fmla="*/ 6 w 2881"/>
                <a:gd name="T29" fmla="*/ 1057 h 1899"/>
                <a:gd name="T30" fmla="*/ 6 w 2881"/>
                <a:gd name="T31" fmla="*/ 1260 h 1899"/>
                <a:gd name="T32" fmla="*/ 63 w 2881"/>
                <a:gd name="T33" fmla="*/ 1453 h 1899"/>
                <a:gd name="T34" fmla="*/ 178 w 2881"/>
                <a:gd name="T35" fmla="*/ 1610 h 1899"/>
                <a:gd name="T36" fmla="*/ 350 w 2881"/>
                <a:gd name="T37" fmla="*/ 1736 h 1899"/>
                <a:gd name="T38" fmla="*/ 574 w 2881"/>
                <a:gd name="T39" fmla="*/ 1829 h 1899"/>
                <a:gd name="T40" fmla="*/ 846 w 2881"/>
                <a:gd name="T41" fmla="*/ 1884 h 1899"/>
                <a:gd name="T42" fmla="*/ 1165 w 2881"/>
                <a:gd name="T43" fmla="*/ 1899 h 1899"/>
                <a:gd name="T44" fmla="*/ 1488 w 2881"/>
                <a:gd name="T45" fmla="*/ 1874 h 1899"/>
                <a:gd name="T46" fmla="*/ 1765 w 2881"/>
                <a:gd name="T47" fmla="*/ 1825 h 1899"/>
                <a:gd name="T48" fmla="*/ 2048 w 2881"/>
                <a:gd name="T49" fmla="*/ 1747 h 1899"/>
                <a:gd name="T50" fmla="*/ 2313 w 2881"/>
                <a:gd name="T51" fmla="*/ 1643 h 1899"/>
                <a:gd name="T52" fmla="*/ 2319 w 2881"/>
                <a:gd name="T53" fmla="*/ 1424 h 1899"/>
                <a:gd name="T54" fmla="*/ 2061 w 2881"/>
                <a:gd name="T55" fmla="*/ 1536 h 1899"/>
                <a:gd name="T56" fmla="*/ 1766 w 2881"/>
                <a:gd name="T57" fmla="*/ 1623 h 1899"/>
                <a:gd name="T58" fmla="*/ 1465 w 2881"/>
                <a:gd name="T59" fmla="*/ 1682 h 1899"/>
                <a:gd name="T60" fmla="*/ 2852 w 2881"/>
                <a:gd name="T61" fmla="*/ 481 h 1899"/>
                <a:gd name="T62" fmla="*/ 2771 w 2881"/>
                <a:gd name="T63" fmla="*/ 326 h 1899"/>
                <a:gd name="T64" fmla="*/ 2642 w 2881"/>
                <a:gd name="T65" fmla="*/ 203 h 1899"/>
                <a:gd name="T66" fmla="*/ 2474 w 2881"/>
                <a:gd name="T67" fmla="*/ 108 h 1899"/>
                <a:gd name="T68" fmla="*/ 2272 w 2881"/>
                <a:gd name="T69" fmla="*/ 43 h 1899"/>
                <a:gd name="T70" fmla="*/ 2046 w 2881"/>
                <a:gd name="T71" fmla="*/ 7 h 1899"/>
                <a:gd name="T72" fmla="*/ 1801 w 2881"/>
                <a:gd name="T73" fmla="*/ 1 h 1899"/>
                <a:gd name="T74" fmla="*/ 1545 w 2881"/>
                <a:gd name="T75" fmla="*/ 22 h 1899"/>
                <a:gd name="T76" fmla="*/ 1285 w 2881"/>
                <a:gd name="T77" fmla="*/ 72 h 1899"/>
                <a:gd name="T78" fmla="*/ 1028 w 2881"/>
                <a:gd name="T79" fmla="*/ 150 h 1899"/>
                <a:gd name="T80" fmla="*/ 782 w 2881"/>
                <a:gd name="T81" fmla="*/ 255 h 1899"/>
                <a:gd name="T82" fmla="*/ 627 w 2881"/>
                <a:gd name="T83" fmla="*/ 396 h 1899"/>
                <a:gd name="T84" fmla="*/ 867 w 2881"/>
                <a:gd name="T85" fmla="*/ 288 h 1899"/>
                <a:gd name="T86" fmla="*/ 1118 w 2881"/>
                <a:gd name="T87" fmla="*/ 204 h 1899"/>
                <a:gd name="T88" fmla="*/ 1373 w 2881"/>
                <a:gd name="T89" fmla="*/ 143 h 1899"/>
                <a:gd name="T90" fmla="*/ 1625 w 2881"/>
                <a:gd name="T91" fmla="*/ 109 h 1899"/>
                <a:gd name="T92" fmla="*/ 1869 w 2881"/>
                <a:gd name="T93" fmla="*/ 99 h 1899"/>
                <a:gd name="T94" fmla="*/ 2095 w 2881"/>
                <a:gd name="T95" fmla="*/ 117 h 1899"/>
                <a:gd name="T96" fmla="*/ 2298 w 2881"/>
                <a:gd name="T97" fmla="*/ 163 h 1899"/>
                <a:gd name="T98" fmla="*/ 2470 w 2881"/>
                <a:gd name="T99" fmla="*/ 237 h 1899"/>
                <a:gd name="T100" fmla="*/ 2605 w 2881"/>
                <a:gd name="T101" fmla="*/ 341 h 1899"/>
                <a:gd name="T102" fmla="*/ 2695 w 2881"/>
                <a:gd name="T103" fmla="*/ 475 h 1899"/>
                <a:gd name="T104" fmla="*/ 2733 w 2881"/>
                <a:gd name="T105" fmla="*/ 637 h 1899"/>
                <a:gd name="T106" fmla="*/ 2710 w 2881"/>
                <a:gd name="T107" fmla="*/ 800 h 1899"/>
                <a:gd name="T108" fmla="*/ 2630 w 2881"/>
                <a:gd name="T109" fmla="*/ 951 h 1899"/>
                <a:gd name="T110" fmla="*/ 2500 w 2881"/>
                <a:gd name="T111" fmla="*/ 1078 h 1899"/>
                <a:gd name="T112" fmla="*/ 2493 w 2881"/>
                <a:gd name="T113" fmla="*/ 1251 h 1899"/>
                <a:gd name="T114" fmla="*/ 2626 w 2881"/>
                <a:gd name="T115" fmla="*/ 1168 h 1899"/>
                <a:gd name="T116" fmla="*/ 2742 w 2881"/>
                <a:gd name="T117" fmla="*/ 1050 h 1899"/>
                <a:gd name="T118" fmla="*/ 2830 w 2881"/>
                <a:gd name="T119" fmla="*/ 903 h 1899"/>
                <a:gd name="T120" fmla="*/ 2877 w 2881"/>
                <a:gd name="T121" fmla="*/ 731 h 1899"/>
                <a:gd name="T122" fmla="*/ 2867 w 2881"/>
                <a:gd name="T123" fmla="*/ 539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81" h="1899">
                  <a:moveTo>
                    <a:pt x="1368" y="1693"/>
                  </a:moveTo>
                  <a:lnTo>
                    <a:pt x="1296" y="1699"/>
                  </a:lnTo>
                  <a:lnTo>
                    <a:pt x="1225" y="1703"/>
                  </a:lnTo>
                  <a:lnTo>
                    <a:pt x="1154" y="1706"/>
                  </a:lnTo>
                  <a:lnTo>
                    <a:pt x="1084" y="1706"/>
                  </a:lnTo>
                  <a:lnTo>
                    <a:pt x="1013" y="1706"/>
                  </a:lnTo>
                  <a:lnTo>
                    <a:pt x="945" y="1704"/>
                  </a:lnTo>
                  <a:lnTo>
                    <a:pt x="877" y="1699"/>
                  </a:lnTo>
                  <a:lnTo>
                    <a:pt x="810" y="1691"/>
                  </a:lnTo>
                  <a:lnTo>
                    <a:pt x="745" y="1683"/>
                  </a:lnTo>
                  <a:lnTo>
                    <a:pt x="682" y="1672"/>
                  </a:lnTo>
                  <a:lnTo>
                    <a:pt x="621" y="1658"/>
                  </a:lnTo>
                  <a:lnTo>
                    <a:pt x="563" y="1642"/>
                  </a:lnTo>
                  <a:lnTo>
                    <a:pt x="506" y="1623"/>
                  </a:lnTo>
                  <a:lnTo>
                    <a:pt x="453" y="1601"/>
                  </a:lnTo>
                  <a:lnTo>
                    <a:pt x="402" y="1578"/>
                  </a:lnTo>
                  <a:lnTo>
                    <a:pt x="355" y="1550"/>
                  </a:lnTo>
                  <a:lnTo>
                    <a:pt x="312" y="1521"/>
                  </a:lnTo>
                  <a:lnTo>
                    <a:pt x="271" y="1487"/>
                  </a:lnTo>
                  <a:lnTo>
                    <a:pt x="235" y="1450"/>
                  </a:lnTo>
                  <a:lnTo>
                    <a:pt x="203" y="1411"/>
                  </a:lnTo>
                  <a:lnTo>
                    <a:pt x="176" y="1369"/>
                  </a:lnTo>
                  <a:lnTo>
                    <a:pt x="154" y="1322"/>
                  </a:lnTo>
                  <a:lnTo>
                    <a:pt x="135" y="1271"/>
                  </a:lnTo>
                  <a:lnTo>
                    <a:pt x="121" y="1218"/>
                  </a:lnTo>
                  <a:lnTo>
                    <a:pt x="114" y="1152"/>
                  </a:lnTo>
                  <a:lnTo>
                    <a:pt x="114" y="1086"/>
                  </a:lnTo>
                  <a:lnTo>
                    <a:pt x="120" y="1020"/>
                  </a:lnTo>
                  <a:lnTo>
                    <a:pt x="134" y="955"/>
                  </a:lnTo>
                  <a:lnTo>
                    <a:pt x="152" y="891"/>
                  </a:lnTo>
                  <a:lnTo>
                    <a:pt x="177" y="831"/>
                  </a:lnTo>
                  <a:lnTo>
                    <a:pt x="207" y="773"/>
                  </a:lnTo>
                  <a:lnTo>
                    <a:pt x="239" y="718"/>
                  </a:lnTo>
                  <a:lnTo>
                    <a:pt x="275" y="668"/>
                  </a:lnTo>
                  <a:lnTo>
                    <a:pt x="314" y="622"/>
                  </a:lnTo>
                  <a:lnTo>
                    <a:pt x="314" y="544"/>
                  </a:lnTo>
                  <a:lnTo>
                    <a:pt x="261" y="593"/>
                  </a:lnTo>
                  <a:lnTo>
                    <a:pt x="212" y="645"/>
                  </a:lnTo>
                  <a:lnTo>
                    <a:pt x="167" y="699"/>
                  </a:lnTo>
                  <a:lnTo>
                    <a:pt x="128" y="753"/>
                  </a:lnTo>
                  <a:lnTo>
                    <a:pt x="92" y="810"/>
                  </a:lnTo>
                  <a:lnTo>
                    <a:pt x="62" y="869"/>
                  </a:lnTo>
                  <a:lnTo>
                    <a:pt x="39" y="930"/>
                  </a:lnTo>
                  <a:lnTo>
                    <a:pt x="19" y="992"/>
                  </a:lnTo>
                  <a:lnTo>
                    <a:pt x="6" y="1057"/>
                  </a:lnTo>
                  <a:lnTo>
                    <a:pt x="0" y="1123"/>
                  </a:lnTo>
                  <a:lnTo>
                    <a:pt x="0" y="1191"/>
                  </a:lnTo>
                  <a:lnTo>
                    <a:pt x="6" y="1260"/>
                  </a:lnTo>
                  <a:lnTo>
                    <a:pt x="20" y="1332"/>
                  </a:lnTo>
                  <a:lnTo>
                    <a:pt x="39" y="1393"/>
                  </a:lnTo>
                  <a:lnTo>
                    <a:pt x="63" y="1453"/>
                  </a:lnTo>
                  <a:lnTo>
                    <a:pt x="95" y="1508"/>
                  </a:lnTo>
                  <a:lnTo>
                    <a:pt x="134" y="1560"/>
                  </a:lnTo>
                  <a:lnTo>
                    <a:pt x="178" y="1610"/>
                  </a:lnTo>
                  <a:lnTo>
                    <a:pt x="230" y="1656"/>
                  </a:lnTo>
                  <a:lnTo>
                    <a:pt x="287" y="1698"/>
                  </a:lnTo>
                  <a:lnTo>
                    <a:pt x="350" y="1736"/>
                  </a:lnTo>
                  <a:lnTo>
                    <a:pt x="418" y="1771"/>
                  </a:lnTo>
                  <a:lnTo>
                    <a:pt x="494" y="1801"/>
                  </a:lnTo>
                  <a:lnTo>
                    <a:pt x="574" y="1829"/>
                  </a:lnTo>
                  <a:lnTo>
                    <a:pt x="659" y="1851"/>
                  </a:lnTo>
                  <a:lnTo>
                    <a:pt x="750" y="1869"/>
                  </a:lnTo>
                  <a:lnTo>
                    <a:pt x="846" y="1884"/>
                  </a:lnTo>
                  <a:lnTo>
                    <a:pt x="948" y="1893"/>
                  </a:lnTo>
                  <a:lnTo>
                    <a:pt x="1054" y="1898"/>
                  </a:lnTo>
                  <a:lnTo>
                    <a:pt x="1165" y="1899"/>
                  </a:lnTo>
                  <a:lnTo>
                    <a:pt x="1281" y="1894"/>
                  </a:lnTo>
                  <a:lnTo>
                    <a:pt x="1401" y="1884"/>
                  </a:lnTo>
                  <a:lnTo>
                    <a:pt x="1488" y="1874"/>
                  </a:lnTo>
                  <a:lnTo>
                    <a:pt x="1578" y="1862"/>
                  </a:lnTo>
                  <a:lnTo>
                    <a:pt x="1670" y="1845"/>
                  </a:lnTo>
                  <a:lnTo>
                    <a:pt x="1765" y="1825"/>
                  </a:lnTo>
                  <a:lnTo>
                    <a:pt x="1860" y="1803"/>
                  </a:lnTo>
                  <a:lnTo>
                    <a:pt x="1954" y="1777"/>
                  </a:lnTo>
                  <a:lnTo>
                    <a:pt x="2048" y="1747"/>
                  </a:lnTo>
                  <a:lnTo>
                    <a:pt x="2140" y="1715"/>
                  </a:lnTo>
                  <a:lnTo>
                    <a:pt x="2229" y="1680"/>
                  </a:lnTo>
                  <a:lnTo>
                    <a:pt x="2313" y="1643"/>
                  </a:lnTo>
                  <a:lnTo>
                    <a:pt x="2392" y="1602"/>
                  </a:lnTo>
                  <a:lnTo>
                    <a:pt x="2392" y="1384"/>
                  </a:lnTo>
                  <a:lnTo>
                    <a:pt x="2319" y="1424"/>
                  </a:lnTo>
                  <a:lnTo>
                    <a:pt x="2239" y="1464"/>
                  </a:lnTo>
                  <a:lnTo>
                    <a:pt x="2152" y="1501"/>
                  </a:lnTo>
                  <a:lnTo>
                    <a:pt x="2061" y="1536"/>
                  </a:lnTo>
                  <a:lnTo>
                    <a:pt x="1964" y="1568"/>
                  </a:lnTo>
                  <a:lnTo>
                    <a:pt x="1866" y="1597"/>
                  </a:lnTo>
                  <a:lnTo>
                    <a:pt x="1766" y="1623"/>
                  </a:lnTo>
                  <a:lnTo>
                    <a:pt x="1665" y="1647"/>
                  </a:lnTo>
                  <a:lnTo>
                    <a:pt x="1565" y="1667"/>
                  </a:lnTo>
                  <a:lnTo>
                    <a:pt x="1465" y="1682"/>
                  </a:lnTo>
                  <a:lnTo>
                    <a:pt x="1368" y="1693"/>
                  </a:lnTo>
                  <a:close/>
                  <a:moveTo>
                    <a:pt x="2867" y="539"/>
                  </a:moveTo>
                  <a:lnTo>
                    <a:pt x="2852" y="481"/>
                  </a:lnTo>
                  <a:lnTo>
                    <a:pt x="2831" y="427"/>
                  </a:lnTo>
                  <a:lnTo>
                    <a:pt x="2804" y="375"/>
                  </a:lnTo>
                  <a:lnTo>
                    <a:pt x="2771" y="326"/>
                  </a:lnTo>
                  <a:lnTo>
                    <a:pt x="2732" y="282"/>
                  </a:lnTo>
                  <a:lnTo>
                    <a:pt x="2690" y="240"/>
                  </a:lnTo>
                  <a:lnTo>
                    <a:pt x="2642" y="203"/>
                  </a:lnTo>
                  <a:lnTo>
                    <a:pt x="2590" y="168"/>
                  </a:lnTo>
                  <a:lnTo>
                    <a:pt x="2534" y="136"/>
                  </a:lnTo>
                  <a:lnTo>
                    <a:pt x="2474" y="108"/>
                  </a:lnTo>
                  <a:lnTo>
                    <a:pt x="2409" y="83"/>
                  </a:lnTo>
                  <a:lnTo>
                    <a:pt x="2343" y="62"/>
                  </a:lnTo>
                  <a:lnTo>
                    <a:pt x="2272" y="43"/>
                  </a:lnTo>
                  <a:lnTo>
                    <a:pt x="2199" y="28"/>
                  </a:lnTo>
                  <a:lnTo>
                    <a:pt x="2124" y="16"/>
                  </a:lnTo>
                  <a:lnTo>
                    <a:pt x="2046" y="7"/>
                  </a:lnTo>
                  <a:lnTo>
                    <a:pt x="1965" y="2"/>
                  </a:lnTo>
                  <a:lnTo>
                    <a:pt x="1884" y="0"/>
                  </a:lnTo>
                  <a:lnTo>
                    <a:pt x="1801" y="1"/>
                  </a:lnTo>
                  <a:lnTo>
                    <a:pt x="1717" y="5"/>
                  </a:lnTo>
                  <a:lnTo>
                    <a:pt x="1630" y="12"/>
                  </a:lnTo>
                  <a:lnTo>
                    <a:pt x="1545" y="22"/>
                  </a:lnTo>
                  <a:lnTo>
                    <a:pt x="1458" y="36"/>
                  </a:lnTo>
                  <a:lnTo>
                    <a:pt x="1372" y="52"/>
                  </a:lnTo>
                  <a:lnTo>
                    <a:pt x="1285" y="72"/>
                  </a:lnTo>
                  <a:lnTo>
                    <a:pt x="1199" y="95"/>
                  </a:lnTo>
                  <a:lnTo>
                    <a:pt x="1113" y="121"/>
                  </a:lnTo>
                  <a:lnTo>
                    <a:pt x="1028" y="150"/>
                  </a:lnTo>
                  <a:lnTo>
                    <a:pt x="944" y="182"/>
                  </a:lnTo>
                  <a:lnTo>
                    <a:pt x="862" y="218"/>
                  </a:lnTo>
                  <a:lnTo>
                    <a:pt x="782" y="255"/>
                  </a:lnTo>
                  <a:lnTo>
                    <a:pt x="704" y="297"/>
                  </a:lnTo>
                  <a:lnTo>
                    <a:pt x="627" y="340"/>
                  </a:lnTo>
                  <a:lnTo>
                    <a:pt x="627" y="396"/>
                  </a:lnTo>
                  <a:lnTo>
                    <a:pt x="705" y="357"/>
                  </a:lnTo>
                  <a:lnTo>
                    <a:pt x="786" y="321"/>
                  </a:lnTo>
                  <a:lnTo>
                    <a:pt x="867" y="288"/>
                  </a:lnTo>
                  <a:lnTo>
                    <a:pt x="950" y="257"/>
                  </a:lnTo>
                  <a:lnTo>
                    <a:pt x="1033" y="229"/>
                  </a:lnTo>
                  <a:lnTo>
                    <a:pt x="1118" y="204"/>
                  </a:lnTo>
                  <a:lnTo>
                    <a:pt x="1202" y="180"/>
                  </a:lnTo>
                  <a:lnTo>
                    <a:pt x="1288" y="161"/>
                  </a:lnTo>
                  <a:lnTo>
                    <a:pt x="1373" y="143"/>
                  </a:lnTo>
                  <a:lnTo>
                    <a:pt x="1458" y="129"/>
                  </a:lnTo>
                  <a:lnTo>
                    <a:pt x="1542" y="117"/>
                  </a:lnTo>
                  <a:lnTo>
                    <a:pt x="1625" y="109"/>
                  </a:lnTo>
                  <a:lnTo>
                    <a:pt x="1708" y="103"/>
                  </a:lnTo>
                  <a:lnTo>
                    <a:pt x="1789" y="100"/>
                  </a:lnTo>
                  <a:lnTo>
                    <a:pt x="1869" y="99"/>
                  </a:lnTo>
                  <a:lnTo>
                    <a:pt x="1946" y="103"/>
                  </a:lnTo>
                  <a:lnTo>
                    <a:pt x="2022" y="109"/>
                  </a:lnTo>
                  <a:lnTo>
                    <a:pt x="2095" y="117"/>
                  </a:lnTo>
                  <a:lnTo>
                    <a:pt x="2166" y="130"/>
                  </a:lnTo>
                  <a:lnTo>
                    <a:pt x="2233" y="145"/>
                  </a:lnTo>
                  <a:lnTo>
                    <a:pt x="2298" y="163"/>
                  </a:lnTo>
                  <a:lnTo>
                    <a:pt x="2359" y="184"/>
                  </a:lnTo>
                  <a:lnTo>
                    <a:pt x="2417" y="209"/>
                  </a:lnTo>
                  <a:lnTo>
                    <a:pt x="2470" y="237"/>
                  </a:lnTo>
                  <a:lnTo>
                    <a:pt x="2519" y="268"/>
                  </a:lnTo>
                  <a:lnTo>
                    <a:pt x="2564" y="303"/>
                  </a:lnTo>
                  <a:lnTo>
                    <a:pt x="2605" y="341"/>
                  </a:lnTo>
                  <a:lnTo>
                    <a:pt x="2639" y="382"/>
                  </a:lnTo>
                  <a:lnTo>
                    <a:pt x="2670" y="427"/>
                  </a:lnTo>
                  <a:lnTo>
                    <a:pt x="2695" y="475"/>
                  </a:lnTo>
                  <a:lnTo>
                    <a:pt x="2714" y="527"/>
                  </a:lnTo>
                  <a:lnTo>
                    <a:pt x="2727" y="582"/>
                  </a:lnTo>
                  <a:lnTo>
                    <a:pt x="2733" y="637"/>
                  </a:lnTo>
                  <a:lnTo>
                    <a:pt x="2732" y="692"/>
                  </a:lnTo>
                  <a:lnTo>
                    <a:pt x="2724" y="747"/>
                  </a:lnTo>
                  <a:lnTo>
                    <a:pt x="2710" y="800"/>
                  </a:lnTo>
                  <a:lnTo>
                    <a:pt x="2689" y="852"/>
                  </a:lnTo>
                  <a:lnTo>
                    <a:pt x="2662" y="903"/>
                  </a:lnTo>
                  <a:lnTo>
                    <a:pt x="2630" y="951"/>
                  </a:lnTo>
                  <a:lnTo>
                    <a:pt x="2591" y="997"/>
                  </a:lnTo>
                  <a:lnTo>
                    <a:pt x="2548" y="1039"/>
                  </a:lnTo>
                  <a:lnTo>
                    <a:pt x="2500" y="1078"/>
                  </a:lnTo>
                  <a:lnTo>
                    <a:pt x="2448" y="1113"/>
                  </a:lnTo>
                  <a:lnTo>
                    <a:pt x="2448" y="1270"/>
                  </a:lnTo>
                  <a:lnTo>
                    <a:pt x="2493" y="1251"/>
                  </a:lnTo>
                  <a:lnTo>
                    <a:pt x="2538" y="1228"/>
                  </a:lnTo>
                  <a:lnTo>
                    <a:pt x="2583" y="1199"/>
                  </a:lnTo>
                  <a:lnTo>
                    <a:pt x="2626" y="1168"/>
                  </a:lnTo>
                  <a:lnTo>
                    <a:pt x="2667" y="1133"/>
                  </a:lnTo>
                  <a:lnTo>
                    <a:pt x="2706" y="1093"/>
                  </a:lnTo>
                  <a:lnTo>
                    <a:pt x="2742" y="1050"/>
                  </a:lnTo>
                  <a:lnTo>
                    <a:pt x="2775" y="1004"/>
                  </a:lnTo>
                  <a:lnTo>
                    <a:pt x="2805" y="955"/>
                  </a:lnTo>
                  <a:lnTo>
                    <a:pt x="2830" y="903"/>
                  </a:lnTo>
                  <a:lnTo>
                    <a:pt x="2851" y="847"/>
                  </a:lnTo>
                  <a:lnTo>
                    <a:pt x="2867" y="790"/>
                  </a:lnTo>
                  <a:lnTo>
                    <a:pt x="2877" y="731"/>
                  </a:lnTo>
                  <a:lnTo>
                    <a:pt x="2881" y="669"/>
                  </a:lnTo>
                  <a:lnTo>
                    <a:pt x="2877" y="605"/>
                  </a:lnTo>
                  <a:lnTo>
                    <a:pt x="2867" y="5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3" name="Freeform 32"/>
            <p:cNvSpPr>
              <a:spLocks/>
            </p:cNvSpPr>
            <p:nvPr userDrawn="1"/>
          </p:nvSpPr>
          <p:spPr bwMode="auto">
            <a:xfrm>
              <a:off x="805" y="3116"/>
              <a:ext cx="29" cy="164"/>
            </a:xfrm>
            <a:custGeom>
              <a:avLst/>
              <a:gdLst>
                <a:gd name="T0" fmla="*/ 149 w 149"/>
                <a:gd name="T1" fmla="*/ 0 h 822"/>
                <a:gd name="T2" fmla="*/ 0 w 149"/>
                <a:gd name="T3" fmla="*/ 0 h 822"/>
                <a:gd name="T4" fmla="*/ 0 w 149"/>
                <a:gd name="T5" fmla="*/ 665 h 822"/>
                <a:gd name="T6" fmla="*/ 1 w 149"/>
                <a:gd name="T7" fmla="*/ 691 h 822"/>
                <a:gd name="T8" fmla="*/ 6 w 149"/>
                <a:gd name="T9" fmla="*/ 714 h 822"/>
                <a:gd name="T10" fmla="*/ 13 w 149"/>
                <a:gd name="T11" fmla="*/ 738 h 822"/>
                <a:gd name="T12" fmla="*/ 26 w 149"/>
                <a:gd name="T13" fmla="*/ 759 h 822"/>
                <a:gd name="T14" fmla="*/ 40 w 149"/>
                <a:gd name="T15" fmla="*/ 777 h 822"/>
                <a:gd name="T16" fmla="*/ 60 w 149"/>
                <a:gd name="T17" fmla="*/ 793 h 822"/>
                <a:gd name="T18" fmla="*/ 85 w 149"/>
                <a:gd name="T19" fmla="*/ 806 h 822"/>
                <a:gd name="T20" fmla="*/ 115 w 149"/>
                <a:gd name="T21" fmla="*/ 816 h 822"/>
                <a:gd name="T22" fmla="*/ 149 w 149"/>
                <a:gd name="T23" fmla="*/ 822 h 822"/>
                <a:gd name="T24" fmla="*/ 149 w 149"/>
                <a:gd name="T25" fmla="*/ 0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822">
                  <a:moveTo>
                    <a:pt x="149" y="0"/>
                  </a:moveTo>
                  <a:lnTo>
                    <a:pt x="0" y="0"/>
                  </a:lnTo>
                  <a:lnTo>
                    <a:pt x="0" y="665"/>
                  </a:lnTo>
                  <a:lnTo>
                    <a:pt x="1" y="691"/>
                  </a:lnTo>
                  <a:lnTo>
                    <a:pt x="6" y="714"/>
                  </a:lnTo>
                  <a:lnTo>
                    <a:pt x="13" y="738"/>
                  </a:lnTo>
                  <a:lnTo>
                    <a:pt x="26" y="759"/>
                  </a:lnTo>
                  <a:lnTo>
                    <a:pt x="40" y="777"/>
                  </a:lnTo>
                  <a:lnTo>
                    <a:pt x="60" y="793"/>
                  </a:lnTo>
                  <a:lnTo>
                    <a:pt x="85" y="806"/>
                  </a:lnTo>
                  <a:lnTo>
                    <a:pt x="115" y="816"/>
                  </a:lnTo>
                  <a:lnTo>
                    <a:pt x="149" y="822"/>
                  </a:lnTo>
                  <a:lnTo>
                    <a:pt x="14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4" name="Freeform 33"/>
            <p:cNvSpPr>
              <a:spLocks/>
            </p:cNvSpPr>
            <p:nvPr userDrawn="1"/>
          </p:nvSpPr>
          <p:spPr bwMode="auto">
            <a:xfrm>
              <a:off x="449" y="3164"/>
              <a:ext cx="30" cy="118"/>
            </a:xfrm>
            <a:custGeom>
              <a:avLst/>
              <a:gdLst>
                <a:gd name="T0" fmla="*/ 150 w 150"/>
                <a:gd name="T1" fmla="*/ 0 h 590"/>
                <a:gd name="T2" fmla="*/ 0 w 150"/>
                <a:gd name="T3" fmla="*/ 0 h 590"/>
                <a:gd name="T4" fmla="*/ 0 w 150"/>
                <a:gd name="T5" fmla="*/ 434 h 590"/>
                <a:gd name="T6" fmla="*/ 2 w 150"/>
                <a:gd name="T7" fmla="*/ 460 h 590"/>
                <a:gd name="T8" fmla="*/ 5 w 150"/>
                <a:gd name="T9" fmla="*/ 484 h 590"/>
                <a:gd name="T10" fmla="*/ 14 w 150"/>
                <a:gd name="T11" fmla="*/ 507 h 590"/>
                <a:gd name="T12" fmla="*/ 25 w 150"/>
                <a:gd name="T13" fmla="*/ 528 h 590"/>
                <a:gd name="T14" fmla="*/ 41 w 150"/>
                <a:gd name="T15" fmla="*/ 547 h 590"/>
                <a:gd name="T16" fmla="*/ 61 w 150"/>
                <a:gd name="T17" fmla="*/ 563 h 590"/>
                <a:gd name="T18" fmla="*/ 86 w 150"/>
                <a:gd name="T19" fmla="*/ 575 h 590"/>
                <a:gd name="T20" fmla="*/ 115 w 150"/>
                <a:gd name="T21" fmla="*/ 585 h 590"/>
                <a:gd name="T22" fmla="*/ 150 w 150"/>
                <a:gd name="T23" fmla="*/ 590 h 590"/>
                <a:gd name="T24" fmla="*/ 150 w 150"/>
                <a:gd name="T25" fmla="*/ 0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590">
                  <a:moveTo>
                    <a:pt x="150" y="0"/>
                  </a:moveTo>
                  <a:lnTo>
                    <a:pt x="0" y="0"/>
                  </a:lnTo>
                  <a:lnTo>
                    <a:pt x="0" y="434"/>
                  </a:lnTo>
                  <a:lnTo>
                    <a:pt x="2" y="460"/>
                  </a:lnTo>
                  <a:lnTo>
                    <a:pt x="5" y="484"/>
                  </a:lnTo>
                  <a:lnTo>
                    <a:pt x="14" y="507"/>
                  </a:lnTo>
                  <a:lnTo>
                    <a:pt x="25" y="528"/>
                  </a:lnTo>
                  <a:lnTo>
                    <a:pt x="41" y="547"/>
                  </a:lnTo>
                  <a:lnTo>
                    <a:pt x="61" y="563"/>
                  </a:lnTo>
                  <a:lnTo>
                    <a:pt x="86" y="575"/>
                  </a:lnTo>
                  <a:lnTo>
                    <a:pt x="115" y="585"/>
                  </a:lnTo>
                  <a:lnTo>
                    <a:pt x="150" y="590"/>
                  </a:lnTo>
                  <a:lnTo>
                    <a:pt x="1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5" name="Rectangle 34"/>
            <p:cNvSpPr>
              <a:spLocks noChangeArrowheads="1"/>
            </p:cNvSpPr>
            <p:nvPr userDrawn="1"/>
          </p:nvSpPr>
          <p:spPr bwMode="auto">
            <a:xfrm>
              <a:off x="449" y="3120"/>
              <a:ext cx="30" cy="2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6" name="Freeform 35"/>
            <p:cNvSpPr>
              <a:spLocks/>
            </p:cNvSpPr>
            <p:nvPr userDrawn="1"/>
          </p:nvSpPr>
          <p:spPr bwMode="auto">
            <a:xfrm>
              <a:off x="623" y="3133"/>
              <a:ext cx="52" cy="148"/>
            </a:xfrm>
            <a:custGeom>
              <a:avLst/>
              <a:gdLst>
                <a:gd name="T0" fmla="*/ 172 w 260"/>
                <a:gd name="T1" fmla="*/ 743 h 743"/>
                <a:gd name="T2" fmla="*/ 139 w 260"/>
                <a:gd name="T3" fmla="*/ 740 h 743"/>
                <a:gd name="T4" fmla="*/ 108 w 260"/>
                <a:gd name="T5" fmla="*/ 733 h 743"/>
                <a:gd name="T6" fmla="*/ 82 w 260"/>
                <a:gd name="T7" fmla="*/ 722 h 743"/>
                <a:gd name="T8" fmla="*/ 59 w 260"/>
                <a:gd name="T9" fmla="*/ 708 h 743"/>
                <a:gd name="T10" fmla="*/ 41 w 260"/>
                <a:gd name="T11" fmla="*/ 691 h 743"/>
                <a:gd name="T12" fmla="*/ 26 w 260"/>
                <a:gd name="T13" fmla="*/ 670 h 743"/>
                <a:gd name="T14" fmla="*/ 15 w 260"/>
                <a:gd name="T15" fmla="*/ 649 h 743"/>
                <a:gd name="T16" fmla="*/ 6 w 260"/>
                <a:gd name="T17" fmla="*/ 625 h 743"/>
                <a:gd name="T18" fmla="*/ 3 w 260"/>
                <a:gd name="T19" fmla="*/ 601 h 743"/>
                <a:gd name="T20" fmla="*/ 0 w 260"/>
                <a:gd name="T21" fmla="*/ 576 h 743"/>
                <a:gd name="T22" fmla="*/ 0 w 260"/>
                <a:gd name="T23" fmla="*/ 0 h 743"/>
                <a:gd name="T24" fmla="*/ 149 w 260"/>
                <a:gd name="T25" fmla="*/ 0 h 743"/>
                <a:gd name="T26" fmla="*/ 149 w 260"/>
                <a:gd name="T27" fmla="*/ 159 h 743"/>
                <a:gd name="T28" fmla="*/ 260 w 260"/>
                <a:gd name="T29" fmla="*/ 159 h 743"/>
                <a:gd name="T30" fmla="*/ 260 w 260"/>
                <a:gd name="T31" fmla="*/ 278 h 743"/>
                <a:gd name="T32" fmla="*/ 149 w 260"/>
                <a:gd name="T33" fmla="*/ 278 h 743"/>
                <a:gd name="T34" fmla="*/ 149 w 260"/>
                <a:gd name="T35" fmla="*/ 567 h 743"/>
                <a:gd name="T36" fmla="*/ 151 w 260"/>
                <a:gd name="T37" fmla="*/ 586 h 743"/>
                <a:gd name="T38" fmla="*/ 156 w 260"/>
                <a:gd name="T39" fmla="*/ 599 h 743"/>
                <a:gd name="T40" fmla="*/ 166 w 260"/>
                <a:gd name="T41" fmla="*/ 611 h 743"/>
                <a:gd name="T42" fmla="*/ 181 w 260"/>
                <a:gd name="T43" fmla="*/ 617 h 743"/>
                <a:gd name="T44" fmla="*/ 199 w 260"/>
                <a:gd name="T45" fmla="*/ 619 h 743"/>
                <a:gd name="T46" fmla="*/ 260 w 260"/>
                <a:gd name="T47" fmla="*/ 619 h 743"/>
                <a:gd name="T48" fmla="*/ 260 w 260"/>
                <a:gd name="T49" fmla="*/ 743 h 743"/>
                <a:gd name="T50" fmla="*/ 172 w 260"/>
                <a:gd name="T51" fmla="*/ 743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0" h="743">
                  <a:moveTo>
                    <a:pt x="172" y="743"/>
                  </a:moveTo>
                  <a:lnTo>
                    <a:pt x="139" y="740"/>
                  </a:lnTo>
                  <a:lnTo>
                    <a:pt x="108" y="733"/>
                  </a:lnTo>
                  <a:lnTo>
                    <a:pt x="82" y="722"/>
                  </a:lnTo>
                  <a:lnTo>
                    <a:pt x="59" y="708"/>
                  </a:lnTo>
                  <a:lnTo>
                    <a:pt x="41" y="691"/>
                  </a:lnTo>
                  <a:lnTo>
                    <a:pt x="26" y="670"/>
                  </a:lnTo>
                  <a:lnTo>
                    <a:pt x="15" y="649"/>
                  </a:lnTo>
                  <a:lnTo>
                    <a:pt x="6" y="625"/>
                  </a:lnTo>
                  <a:lnTo>
                    <a:pt x="3" y="601"/>
                  </a:lnTo>
                  <a:lnTo>
                    <a:pt x="0" y="576"/>
                  </a:lnTo>
                  <a:lnTo>
                    <a:pt x="0" y="0"/>
                  </a:lnTo>
                  <a:lnTo>
                    <a:pt x="149" y="0"/>
                  </a:lnTo>
                  <a:lnTo>
                    <a:pt x="149" y="159"/>
                  </a:lnTo>
                  <a:lnTo>
                    <a:pt x="260" y="159"/>
                  </a:lnTo>
                  <a:lnTo>
                    <a:pt x="260" y="278"/>
                  </a:lnTo>
                  <a:lnTo>
                    <a:pt x="149" y="278"/>
                  </a:lnTo>
                  <a:lnTo>
                    <a:pt x="149" y="567"/>
                  </a:lnTo>
                  <a:lnTo>
                    <a:pt x="151" y="586"/>
                  </a:lnTo>
                  <a:lnTo>
                    <a:pt x="156" y="599"/>
                  </a:lnTo>
                  <a:lnTo>
                    <a:pt x="166" y="611"/>
                  </a:lnTo>
                  <a:lnTo>
                    <a:pt x="181" y="617"/>
                  </a:lnTo>
                  <a:lnTo>
                    <a:pt x="199" y="619"/>
                  </a:lnTo>
                  <a:lnTo>
                    <a:pt x="260" y="619"/>
                  </a:lnTo>
                  <a:lnTo>
                    <a:pt x="260" y="743"/>
                  </a:lnTo>
                  <a:lnTo>
                    <a:pt x="172" y="7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 name="Freeform 36"/>
            <p:cNvSpPr>
              <a:spLocks noEditPoints="1"/>
            </p:cNvSpPr>
            <p:nvPr userDrawn="1"/>
          </p:nvSpPr>
          <p:spPr bwMode="auto">
            <a:xfrm>
              <a:off x="683" y="3162"/>
              <a:ext cx="104" cy="121"/>
            </a:xfrm>
            <a:custGeom>
              <a:avLst/>
              <a:gdLst>
                <a:gd name="T0" fmla="*/ 150 w 523"/>
                <a:gd name="T1" fmla="*/ 375 h 604"/>
                <a:gd name="T2" fmla="*/ 167 w 523"/>
                <a:gd name="T3" fmla="*/ 423 h 604"/>
                <a:gd name="T4" fmla="*/ 200 w 523"/>
                <a:gd name="T5" fmla="*/ 458 h 604"/>
                <a:gd name="T6" fmla="*/ 250 w 523"/>
                <a:gd name="T7" fmla="*/ 476 h 604"/>
                <a:gd name="T8" fmla="*/ 309 w 523"/>
                <a:gd name="T9" fmla="*/ 478 h 604"/>
                <a:gd name="T10" fmla="*/ 357 w 523"/>
                <a:gd name="T11" fmla="*/ 465 h 604"/>
                <a:gd name="T12" fmla="*/ 396 w 523"/>
                <a:gd name="T13" fmla="*/ 440 h 604"/>
                <a:gd name="T14" fmla="*/ 506 w 523"/>
                <a:gd name="T15" fmla="*/ 511 h 604"/>
                <a:gd name="T16" fmla="*/ 461 w 523"/>
                <a:gd name="T17" fmla="*/ 549 h 604"/>
                <a:gd name="T18" fmla="*/ 411 w 523"/>
                <a:gd name="T19" fmla="*/ 579 h 604"/>
                <a:gd name="T20" fmla="*/ 351 w 523"/>
                <a:gd name="T21" fmla="*/ 598 h 604"/>
                <a:gd name="T22" fmla="*/ 278 w 523"/>
                <a:gd name="T23" fmla="*/ 604 h 604"/>
                <a:gd name="T24" fmla="*/ 218 w 523"/>
                <a:gd name="T25" fmla="*/ 599 h 604"/>
                <a:gd name="T26" fmla="*/ 161 w 523"/>
                <a:gd name="T27" fmla="*/ 584 h 604"/>
                <a:gd name="T28" fmla="*/ 109 w 523"/>
                <a:gd name="T29" fmla="*/ 555 h 604"/>
                <a:gd name="T30" fmla="*/ 65 w 523"/>
                <a:gd name="T31" fmla="*/ 515 h 604"/>
                <a:gd name="T32" fmla="*/ 31 w 523"/>
                <a:gd name="T33" fmla="*/ 460 h 604"/>
                <a:gd name="T34" fmla="*/ 9 w 523"/>
                <a:gd name="T35" fmla="*/ 389 h 604"/>
                <a:gd name="T36" fmla="*/ 0 w 523"/>
                <a:gd name="T37" fmla="*/ 301 h 604"/>
                <a:gd name="T38" fmla="*/ 10 w 523"/>
                <a:gd name="T39" fmla="*/ 212 h 604"/>
                <a:gd name="T40" fmla="*/ 37 w 523"/>
                <a:gd name="T41" fmla="*/ 138 h 604"/>
                <a:gd name="T42" fmla="*/ 79 w 523"/>
                <a:gd name="T43" fmla="*/ 78 h 604"/>
                <a:gd name="T44" fmla="*/ 135 w 523"/>
                <a:gd name="T45" fmla="*/ 35 h 604"/>
                <a:gd name="T46" fmla="*/ 200 w 523"/>
                <a:gd name="T47" fmla="*/ 9 h 604"/>
                <a:gd name="T48" fmla="*/ 275 w 523"/>
                <a:gd name="T49" fmla="*/ 0 h 604"/>
                <a:gd name="T50" fmla="*/ 354 w 523"/>
                <a:gd name="T51" fmla="*/ 11 h 604"/>
                <a:gd name="T52" fmla="*/ 419 w 523"/>
                <a:gd name="T53" fmla="*/ 46 h 604"/>
                <a:gd name="T54" fmla="*/ 469 w 523"/>
                <a:gd name="T55" fmla="*/ 99 h 604"/>
                <a:gd name="T56" fmla="*/ 503 w 523"/>
                <a:gd name="T57" fmla="*/ 168 h 604"/>
                <a:gd name="T58" fmla="*/ 521 w 523"/>
                <a:gd name="T59" fmla="*/ 250 h 604"/>
                <a:gd name="T60" fmla="*/ 523 w 523"/>
                <a:gd name="T61" fmla="*/ 348 h 604"/>
                <a:gd name="T62" fmla="*/ 268 w 523"/>
                <a:gd name="T63" fmla="*/ 123 h 604"/>
                <a:gd name="T64" fmla="*/ 214 w 523"/>
                <a:gd name="T65" fmla="*/ 134 h 604"/>
                <a:gd name="T66" fmla="*/ 174 w 523"/>
                <a:gd name="T67" fmla="*/ 164 h 604"/>
                <a:gd name="T68" fmla="*/ 155 w 523"/>
                <a:gd name="T69" fmla="*/ 203 h 604"/>
                <a:gd name="T70" fmla="*/ 147 w 523"/>
                <a:gd name="T71" fmla="*/ 248 h 604"/>
                <a:gd name="T72" fmla="*/ 373 w 523"/>
                <a:gd name="T73" fmla="*/ 227 h 604"/>
                <a:gd name="T74" fmla="*/ 364 w 523"/>
                <a:gd name="T75" fmla="*/ 187 h 604"/>
                <a:gd name="T76" fmla="*/ 344 w 523"/>
                <a:gd name="T77" fmla="*/ 154 h 604"/>
                <a:gd name="T78" fmla="*/ 312 w 523"/>
                <a:gd name="T79" fmla="*/ 130 h 604"/>
                <a:gd name="T80" fmla="*/ 268 w 523"/>
                <a:gd name="T81" fmla="*/ 123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3" h="604">
                  <a:moveTo>
                    <a:pt x="147" y="348"/>
                  </a:moveTo>
                  <a:lnTo>
                    <a:pt x="150" y="375"/>
                  </a:lnTo>
                  <a:lnTo>
                    <a:pt x="157" y="401"/>
                  </a:lnTo>
                  <a:lnTo>
                    <a:pt x="167" y="423"/>
                  </a:lnTo>
                  <a:lnTo>
                    <a:pt x="182" y="442"/>
                  </a:lnTo>
                  <a:lnTo>
                    <a:pt x="200" y="458"/>
                  </a:lnTo>
                  <a:lnTo>
                    <a:pt x="223" y="469"/>
                  </a:lnTo>
                  <a:lnTo>
                    <a:pt x="250" y="476"/>
                  </a:lnTo>
                  <a:lnTo>
                    <a:pt x="279" y="479"/>
                  </a:lnTo>
                  <a:lnTo>
                    <a:pt x="309" y="478"/>
                  </a:lnTo>
                  <a:lnTo>
                    <a:pt x="335" y="473"/>
                  </a:lnTo>
                  <a:lnTo>
                    <a:pt x="357" y="465"/>
                  </a:lnTo>
                  <a:lnTo>
                    <a:pt x="377" y="455"/>
                  </a:lnTo>
                  <a:lnTo>
                    <a:pt x="396" y="440"/>
                  </a:lnTo>
                  <a:lnTo>
                    <a:pt x="414" y="423"/>
                  </a:lnTo>
                  <a:lnTo>
                    <a:pt x="506" y="511"/>
                  </a:lnTo>
                  <a:lnTo>
                    <a:pt x="484" y="532"/>
                  </a:lnTo>
                  <a:lnTo>
                    <a:pt x="461" y="549"/>
                  </a:lnTo>
                  <a:lnTo>
                    <a:pt x="437" y="565"/>
                  </a:lnTo>
                  <a:lnTo>
                    <a:pt x="411" y="579"/>
                  </a:lnTo>
                  <a:lnTo>
                    <a:pt x="382" y="590"/>
                  </a:lnTo>
                  <a:lnTo>
                    <a:pt x="351" y="598"/>
                  </a:lnTo>
                  <a:lnTo>
                    <a:pt x="317" y="602"/>
                  </a:lnTo>
                  <a:lnTo>
                    <a:pt x="278" y="604"/>
                  </a:lnTo>
                  <a:lnTo>
                    <a:pt x="247" y="602"/>
                  </a:lnTo>
                  <a:lnTo>
                    <a:pt x="218" y="599"/>
                  </a:lnTo>
                  <a:lnTo>
                    <a:pt x="189" y="593"/>
                  </a:lnTo>
                  <a:lnTo>
                    <a:pt x="161" y="584"/>
                  </a:lnTo>
                  <a:lnTo>
                    <a:pt x="135" y="572"/>
                  </a:lnTo>
                  <a:lnTo>
                    <a:pt x="109" y="555"/>
                  </a:lnTo>
                  <a:lnTo>
                    <a:pt x="87" y="537"/>
                  </a:lnTo>
                  <a:lnTo>
                    <a:pt x="65" y="515"/>
                  </a:lnTo>
                  <a:lnTo>
                    <a:pt x="47" y="489"/>
                  </a:lnTo>
                  <a:lnTo>
                    <a:pt x="31" y="460"/>
                  </a:lnTo>
                  <a:lnTo>
                    <a:pt x="19" y="427"/>
                  </a:lnTo>
                  <a:lnTo>
                    <a:pt x="9" y="389"/>
                  </a:lnTo>
                  <a:lnTo>
                    <a:pt x="2" y="348"/>
                  </a:lnTo>
                  <a:lnTo>
                    <a:pt x="0" y="301"/>
                  </a:lnTo>
                  <a:lnTo>
                    <a:pt x="2" y="255"/>
                  </a:lnTo>
                  <a:lnTo>
                    <a:pt x="10" y="212"/>
                  </a:lnTo>
                  <a:lnTo>
                    <a:pt x="21" y="173"/>
                  </a:lnTo>
                  <a:lnTo>
                    <a:pt x="37" y="138"/>
                  </a:lnTo>
                  <a:lnTo>
                    <a:pt x="57" y="107"/>
                  </a:lnTo>
                  <a:lnTo>
                    <a:pt x="79" y="78"/>
                  </a:lnTo>
                  <a:lnTo>
                    <a:pt x="105" y="55"/>
                  </a:lnTo>
                  <a:lnTo>
                    <a:pt x="135" y="35"/>
                  </a:lnTo>
                  <a:lnTo>
                    <a:pt x="166" y="20"/>
                  </a:lnTo>
                  <a:lnTo>
                    <a:pt x="200" y="9"/>
                  </a:lnTo>
                  <a:lnTo>
                    <a:pt x="236" y="3"/>
                  </a:lnTo>
                  <a:lnTo>
                    <a:pt x="275" y="0"/>
                  </a:lnTo>
                  <a:lnTo>
                    <a:pt x="315" y="3"/>
                  </a:lnTo>
                  <a:lnTo>
                    <a:pt x="354" y="11"/>
                  </a:lnTo>
                  <a:lnTo>
                    <a:pt x="388" y="26"/>
                  </a:lnTo>
                  <a:lnTo>
                    <a:pt x="419" y="46"/>
                  </a:lnTo>
                  <a:lnTo>
                    <a:pt x="446" y="71"/>
                  </a:lnTo>
                  <a:lnTo>
                    <a:pt x="469" y="99"/>
                  </a:lnTo>
                  <a:lnTo>
                    <a:pt x="488" y="133"/>
                  </a:lnTo>
                  <a:lnTo>
                    <a:pt x="503" y="168"/>
                  </a:lnTo>
                  <a:lnTo>
                    <a:pt x="514" y="208"/>
                  </a:lnTo>
                  <a:lnTo>
                    <a:pt x="521" y="250"/>
                  </a:lnTo>
                  <a:lnTo>
                    <a:pt x="523" y="295"/>
                  </a:lnTo>
                  <a:lnTo>
                    <a:pt x="523" y="348"/>
                  </a:lnTo>
                  <a:lnTo>
                    <a:pt x="147" y="348"/>
                  </a:lnTo>
                  <a:close/>
                  <a:moveTo>
                    <a:pt x="268" y="123"/>
                  </a:moveTo>
                  <a:lnTo>
                    <a:pt x="239" y="125"/>
                  </a:lnTo>
                  <a:lnTo>
                    <a:pt x="214" y="134"/>
                  </a:lnTo>
                  <a:lnTo>
                    <a:pt x="192" y="146"/>
                  </a:lnTo>
                  <a:lnTo>
                    <a:pt x="174" y="164"/>
                  </a:lnTo>
                  <a:lnTo>
                    <a:pt x="162" y="183"/>
                  </a:lnTo>
                  <a:lnTo>
                    <a:pt x="155" y="203"/>
                  </a:lnTo>
                  <a:lnTo>
                    <a:pt x="150" y="224"/>
                  </a:lnTo>
                  <a:lnTo>
                    <a:pt x="147" y="248"/>
                  </a:lnTo>
                  <a:lnTo>
                    <a:pt x="376" y="248"/>
                  </a:lnTo>
                  <a:lnTo>
                    <a:pt x="373" y="227"/>
                  </a:lnTo>
                  <a:lnTo>
                    <a:pt x="370" y="206"/>
                  </a:lnTo>
                  <a:lnTo>
                    <a:pt x="364" y="187"/>
                  </a:lnTo>
                  <a:lnTo>
                    <a:pt x="355" y="168"/>
                  </a:lnTo>
                  <a:lnTo>
                    <a:pt x="344" y="154"/>
                  </a:lnTo>
                  <a:lnTo>
                    <a:pt x="329" y="140"/>
                  </a:lnTo>
                  <a:lnTo>
                    <a:pt x="312" y="130"/>
                  </a:lnTo>
                  <a:lnTo>
                    <a:pt x="292" y="124"/>
                  </a:lnTo>
                  <a:lnTo>
                    <a:pt x="268" y="1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 name="Freeform 37"/>
            <p:cNvSpPr>
              <a:spLocks/>
            </p:cNvSpPr>
            <p:nvPr userDrawn="1"/>
          </p:nvSpPr>
          <p:spPr bwMode="auto">
            <a:xfrm>
              <a:off x="505" y="3164"/>
              <a:ext cx="96" cy="117"/>
            </a:xfrm>
            <a:custGeom>
              <a:avLst/>
              <a:gdLst>
                <a:gd name="T0" fmla="*/ 270 w 480"/>
                <a:gd name="T1" fmla="*/ 119 h 585"/>
                <a:gd name="T2" fmla="*/ 290 w 480"/>
                <a:gd name="T3" fmla="*/ 121 h 585"/>
                <a:gd name="T4" fmla="*/ 306 w 480"/>
                <a:gd name="T5" fmla="*/ 126 h 585"/>
                <a:gd name="T6" fmla="*/ 317 w 480"/>
                <a:gd name="T7" fmla="*/ 135 h 585"/>
                <a:gd name="T8" fmla="*/ 325 w 480"/>
                <a:gd name="T9" fmla="*/ 146 h 585"/>
                <a:gd name="T10" fmla="*/ 330 w 480"/>
                <a:gd name="T11" fmla="*/ 160 h 585"/>
                <a:gd name="T12" fmla="*/ 332 w 480"/>
                <a:gd name="T13" fmla="*/ 176 h 585"/>
                <a:gd name="T14" fmla="*/ 332 w 480"/>
                <a:gd name="T15" fmla="*/ 585 h 585"/>
                <a:gd name="T16" fmla="*/ 480 w 480"/>
                <a:gd name="T17" fmla="*/ 585 h 585"/>
                <a:gd name="T18" fmla="*/ 480 w 480"/>
                <a:gd name="T19" fmla="*/ 175 h 585"/>
                <a:gd name="T20" fmla="*/ 479 w 480"/>
                <a:gd name="T21" fmla="*/ 152 h 585"/>
                <a:gd name="T22" fmla="*/ 475 w 480"/>
                <a:gd name="T23" fmla="*/ 129 h 585"/>
                <a:gd name="T24" fmla="*/ 469 w 480"/>
                <a:gd name="T25" fmla="*/ 107 h 585"/>
                <a:gd name="T26" fmla="*/ 460 w 480"/>
                <a:gd name="T27" fmla="*/ 86 h 585"/>
                <a:gd name="T28" fmla="*/ 448 w 480"/>
                <a:gd name="T29" fmla="*/ 66 h 585"/>
                <a:gd name="T30" fmla="*/ 433 w 480"/>
                <a:gd name="T31" fmla="*/ 47 h 585"/>
                <a:gd name="T32" fmla="*/ 416 w 480"/>
                <a:gd name="T33" fmla="*/ 31 h 585"/>
                <a:gd name="T34" fmla="*/ 393 w 480"/>
                <a:gd name="T35" fmla="*/ 19 h 585"/>
                <a:gd name="T36" fmla="*/ 369 w 480"/>
                <a:gd name="T37" fmla="*/ 9 h 585"/>
                <a:gd name="T38" fmla="*/ 339 w 480"/>
                <a:gd name="T39" fmla="*/ 3 h 585"/>
                <a:gd name="T40" fmla="*/ 306 w 480"/>
                <a:gd name="T41" fmla="*/ 0 h 585"/>
                <a:gd name="T42" fmla="*/ 0 w 480"/>
                <a:gd name="T43" fmla="*/ 0 h 585"/>
                <a:gd name="T44" fmla="*/ 0 w 480"/>
                <a:gd name="T45" fmla="*/ 585 h 585"/>
                <a:gd name="T46" fmla="*/ 147 w 480"/>
                <a:gd name="T47" fmla="*/ 585 h 585"/>
                <a:gd name="T48" fmla="*/ 147 w 480"/>
                <a:gd name="T49" fmla="*/ 119 h 585"/>
                <a:gd name="T50" fmla="*/ 270 w 480"/>
                <a:gd name="T51" fmla="*/ 119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0" h="585">
                  <a:moveTo>
                    <a:pt x="270" y="119"/>
                  </a:moveTo>
                  <a:lnTo>
                    <a:pt x="290" y="121"/>
                  </a:lnTo>
                  <a:lnTo>
                    <a:pt x="306" y="126"/>
                  </a:lnTo>
                  <a:lnTo>
                    <a:pt x="317" y="135"/>
                  </a:lnTo>
                  <a:lnTo>
                    <a:pt x="325" y="146"/>
                  </a:lnTo>
                  <a:lnTo>
                    <a:pt x="330" y="160"/>
                  </a:lnTo>
                  <a:lnTo>
                    <a:pt x="332" y="176"/>
                  </a:lnTo>
                  <a:lnTo>
                    <a:pt x="332" y="585"/>
                  </a:lnTo>
                  <a:lnTo>
                    <a:pt x="480" y="585"/>
                  </a:lnTo>
                  <a:lnTo>
                    <a:pt x="480" y="175"/>
                  </a:lnTo>
                  <a:lnTo>
                    <a:pt x="479" y="152"/>
                  </a:lnTo>
                  <a:lnTo>
                    <a:pt x="475" y="129"/>
                  </a:lnTo>
                  <a:lnTo>
                    <a:pt x="469" y="107"/>
                  </a:lnTo>
                  <a:lnTo>
                    <a:pt x="460" y="86"/>
                  </a:lnTo>
                  <a:lnTo>
                    <a:pt x="448" y="66"/>
                  </a:lnTo>
                  <a:lnTo>
                    <a:pt x="433" y="47"/>
                  </a:lnTo>
                  <a:lnTo>
                    <a:pt x="416" y="31"/>
                  </a:lnTo>
                  <a:lnTo>
                    <a:pt x="393" y="19"/>
                  </a:lnTo>
                  <a:lnTo>
                    <a:pt x="369" y="9"/>
                  </a:lnTo>
                  <a:lnTo>
                    <a:pt x="339" y="3"/>
                  </a:lnTo>
                  <a:lnTo>
                    <a:pt x="306" y="0"/>
                  </a:lnTo>
                  <a:lnTo>
                    <a:pt x="0" y="0"/>
                  </a:lnTo>
                  <a:lnTo>
                    <a:pt x="0" y="585"/>
                  </a:lnTo>
                  <a:lnTo>
                    <a:pt x="147" y="585"/>
                  </a:lnTo>
                  <a:lnTo>
                    <a:pt x="147" y="119"/>
                  </a:lnTo>
                  <a:lnTo>
                    <a:pt x="270" y="11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 name="Freeform 38"/>
            <p:cNvSpPr>
              <a:spLocks noEditPoints="1"/>
            </p:cNvSpPr>
            <p:nvPr userDrawn="1"/>
          </p:nvSpPr>
          <p:spPr bwMode="auto">
            <a:xfrm>
              <a:off x="855" y="3116"/>
              <a:ext cx="23" cy="24"/>
            </a:xfrm>
            <a:custGeom>
              <a:avLst/>
              <a:gdLst>
                <a:gd name="T0" fmla="*/ 39 w 118"/>
                <a:gd name="T1" fmla="*/ 116 h 120"/>
                <a:gd name="T2" fmla="*/ 11 w 118"/>
                <a:gd name="T3" fmla="*/ 95 h 120"/>
                <a:gd name="T4" fmla="*/ 0 w 118"/>
                <a:gd name="T5" fmla="*/ 59 h 120"/>
                <a:gd name="T6" fmla="*/ 11 w 118"/>
                <a:gd name="T7" fmla="*/ 24 h 120"/>
                <a:gd name="T8" fmla="*/ 39 w 118"/>
                <a:gd name="T9" fmla="*/ 3 h 120"/>
                <a:gd name="T10" fmla="*/ 78 w 118"/>
                <a:gd name="T11" fmla="*/ 3 h 120"/>
                <a:gd name="T12" fmla="*/ 106 w 118"/>
                <a:gd name="T13" fmla="*/ 24 h 120"/>
                <a:gd name="T14" fmla="*/ 118 w 118"/>
                <a:gd name="T15" fmla="*/ 59 h 120"/>
                <a:gd name="T16" fmla="*/ 106 w 118"/>
                <a:gd name="T17" fmla="*/ 95 h 120"/>
                <a:gd name="T18" fmla="*/ 78 w 118"/>
                <a:gd name="T19" fmla="*/ 116 h 120"/>
                <a:gd name="T20" fmla="*/ 58 w 118"/>
                <a:gd name="T21" fmla="*/ 10 h 120"/>
                <a:gd name="T22" fmla="*/ 29 w 118"/>
                <a:gd name="T23" fmla="*/ 19 h 120"/>
                <a:gd name="T24" fmla="*/ 12 w 118"/>
                <a:gd name="T25" fmla="*/ 44 h 120"/>
                <a:gd name="T26" fmla="*/ 12 w 118"/>
                <a:gd name="T27" fmla="*/ 75 h 120"/>
                <a:gd name="T28" fmla="*/ 29 w 118"/>
                <a:gd name="T29" fmla="*/ 100 h 120"/>
                <a:gd name="T30" fmla="*/ 58 w 118"/>
                <a:gd name="T31" fmla="*/ 108 h 120"/>
                <a:gd name="T32" fmla="*/ 88 w 118"/>
                <a:gd name="T33" fmla="*/ 100 h 120"/>
                <a:gd name="T34" fmla="*/ 106 w 118"/>
                <a:gd name="T35" fmla="*/ 75 h 120"/>
                <a:gd name="T36" fmla="*/ 106 w 118"/>
                <a:gd name="T37" fmla="*/ 44 h 120"/>
                <a:gd name="T38" fmla="*/ 88 w 118"/>
                <a:gd name="T39" fmla="*/ 19 h 120"/>
                <a:gd name="T40" fmla="*/ 58 w 118"/>
                <a:gd name="T41" fmla="*/ 10 h 120"/>
                <a:gd name="T42" fmla="*/ 74 w 118"/>
                <a:gd name="T43" fmla="*/ 95 h 120"/>
                <a:gd name="T44" fmla="*/ 71 w 118"/>
                <a:gd name="T45" fmla="*/ 94 h 120"/>
                <a:gd name="T46" fmla="*/ 55 w 118"/>
                <a:gd name="T47" fmla="*/ 68 h 120"/>
                <a:gd name="T48" fmla="*/ 48 w 118"/>
                <a:gd name="T49" fmla="*/ 66 h 120"/>
                <a:gd name="T50" fmla="*/ 47 w 118"/>
                <a:gd name="T51" fmla="*/ 94 h 120"/>
                <a:gd name="T52" fmla="*/ 45 w 118"/>
                <a:gd name="T53" fmla="*/ 95 h 120"/>
                <a:gd name="T54" fmla="*/ 33 w 118"/>
                <a:gd name="T55" fmla="*/ 95 h 120"/>
                <a:gd name="T56" fmla="*/ 32 w 118"/>
                <a:gd name="T57" fmla="*/ 92 h 120"/>
                <a:gd name="T58" fmla="*/ 33 w 118"/>
                <a:gd name="T59" fmla="*/ 26 h 120"/>
                <a:gd name="T60" fmla="*/ 37 w 118"/>
                <a:gd name="T61" fmla="*/ 23 h 120"/>
                <a:gd name="T62" fmla="*/ 45 w 118"/>
                <a:gd name="T63" fmla="*/ 22 h 120"/>
                <a:gd name="T64" fmla="*/ 55 w 118"/>
                <a:gd name="T65" fmla="*/ 22 h 120"/>
                <a:gd name="T66" fmla="*/ 76 w 118"/>
                <a:gd name="T67" fmla="*/ 27 h 120"/>
                <a:gd name="T68" fmla="*/ 85 w 118"/>
                <a:gd name="T69" fmla="*/ 44 h 120"/>
                <a:gd name="T70" fmla="*/ 84 w 118"/>
                <a:gd name="T71" fmla="*/ 52 h 120"/>
                <a:gd name="T72" fmla="*/ 79 w 118"/>
                <a:gd name="T73" fmla="*/ 60 h 120"/>
                <a:gd name="T74" fmla="*/ 71 w 118"/>
                <a:gd name="T75" fmla="*/ 64 h 120"/>
                <a:gd name="T76" fmla="*/ 88 w 118"/>
                <a:gd name="T77" fmla="*/ 92 h 120"/>
                <a:gd name="T78" fmla="*/ 88 w 118"/>
                <a:gd name="T79" fmla="*/ 94 h 120"/>
                <a:gd name="T80" fmla="*/ 85 w 118"/>
                <a:gd name="T81" fmla="*/ 95 h 120"/>
                <a:gd name="T82" fmla="*/ 70 w 118"/>
                <a:gd name="T83" fmla="*/ 40 h 120"/>
                <a:gd name="T84" fmla="*/ 65 w 118"/>
                <a:gd name="T85" fmla="*/ 37 h 120"/>
                <a:gd name="T86" fmla="*/ 57 w 118"/>
                <a:gd name="T87" fmla="*/ 34 h 120"/>
                <a:gd name="T88" fmla="*/ 47 w 118"/>
                <a:gd name="T89" fmla="*/ 55 h 120"/>
                <a:gd name="T90" fmla="*/ 52 w 118"/>
                <a:gd name="T91" fmla="*/ 55 h 120"/>
                <a:gd name="T92" fmla="*/ 57 w 118"/>
                <a:gd name="T93" fmla="*/ 55 h 120"/>
                <a:gd name="T94" fmla="*/ 65 w 118"/>
                <a:gd name="T95" fmla="*/ 54 h 120"/>
                <a:gd name="T96" fmla="*/ 70 w 118"/>
                <a:gd name="T97" fmla="*/ 49 h 120"/>
                <a:gd name="T98" fmla="*/ 70 w 118"/>
                <a:gd name="T99" fmla="*/ 4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8" h="120">
                  <a:moveTo>
                    <a:pt x="58" y="120"/>
                  </a:moveTo>
                  <a:lnTo>
                    <a:pt x="39" y="116"/>
                  </a:lnTo>
                  <a:lnTo>
                    <a:pt x="23" y="107"/>
                  </a:lnTo>
                  <a:lnTo>
                    <a:pt x="11" y="95"/>
                  </a:lnTo>
                  <a:lnTo>
                    <a:pt x="2" y="79"/>
                  </a:lnTo>
                  <a:lnTo>
                    <a:pt x="0" y="59"/>
                  </a:lnTo>
                  <a:lnTo>
                    <a:pt x="2" y="40"/>
                  </a:lnTo>
                  <a:lnTo>
                    <a:pt x="11" y="24"/>
                  </a:lnTo>
                  <a:lnTo>
                    <a:pt x="23" y="12"/>
                  </a:lnTo>
                  <a:lnTo>
                    <a:pt x="39" y="3"/>
                  </a:lnTo>
                  <a:lnTo>
                    <a:pt x="58" y="0"/>
                  </a:lnTo>
                  <a:lnTo>
                    <a:pt x="78" y="3"/>
                  </a:lnTo>
                  <a:lnTo>
                    <a:pt x="94" y="12"/>
                  </a:lnTo>
                  <a:lnTo>
                    <a:pt x="106" y="24"/>
                  </a:lnTo>
                  <a:lnTo>
                    <a:pt x="115" y="40"/>
                  </a:lnTo>
                  <a:lnTo>
                    <a:pt x="118" y="59"/>
                  </a:lnTo>
                  <a:lnTo>
                    <a:pt x="115" y="79"/>
                  </a:lnTo>
                  <a:lnTo>
                    <a:pt x="106" y="95"/>
                  </a:lnTo>
                  <a:lnTo>
                    <a:pt x="94" y="107"/>
                  </a:lnTo>
                  <a:lnTo>
                    <a:pt x="78" y="116"/>
                  </a:lnTo>
                  <a:lnTo>
                    <a:pt x="58" y="120"/>
                  </a:lnTo>
                  <a:close/>
                  <a:moveTo>
                    <a:pt x="58" y="10"/>
                  </a:moveTo>
                  <a:lnTo>
                    <a:pt x="43" y="13"/>
                  </a:lnTo>
                  <a:lnTo>
                    <a:pt x="29" y="19"/>
                  </a:lnTo>
                  <a:lnTo>
                    <a:pt x="20" y="31"/>
                  </a:lnTo>
                  <a:lnTo>
                    <a:pt x="12" y="44"/>
                  </a:lnTo>
                  <a:lnTo>
                    <a:pt x="10" y="59"/>
                  </a:lnTo>
                  <a:lnTo>
                    <a:pt x="12" y="75"/>
                  </a:lnTo>
                  <a:lnTo>
                    <a:pt x="20" y="89"/>
                  </a:lnTo>
                  <a:lnTo>
                    <a:pt x="29" y="100"/>
                  </a:lnTo>
                  <a:lnTo>
                    <a:pt x="43" y="106"/>
                  </a:lnTo>
                  <a:lnTo>
                    <a:pt x="58" y="108"/>
                  </a:lnTo>
                  <a:lnTo>
                    <a:pt x="74" y="106"/>
                  </a:lnTo>
                  <a:lnTo>
                    <a:pt x="88" y="100"/>
                  </a:lnTo>
                  <a:lnTo>
                    <a:pt x="99" y="89"/>
                  </a:lnTo>
                  <a:lnTo>
                    <a:pt x="106" y="75"/>
                  </a:lnTo>
                  <a:lnTo>
                    <a:pt x="109" y="59"/>
                  </a:lnTo>
                  <a:lnTo>
                    <a:pt x="106" y="44"/>
                  </a:lnTo>
                  <a:lnTo>
                    <a:pt x="99" y="31"/>
                  </a:lnTo>
                  <a:lnTo>
                    <a:pt x="88" y="19"/>
                  </a:lnTo>
                  <a:lnTo>
                    <a:pt x="74" y="13"/>
                  </a:lnTo>
                  <a:lnTo>
                    <a:pt x="58" y="10"/>
                  </a:lnTo>
                  <a:close/>
                  <a:moveTo>
                    <a:pt x="85" y="95"/>
                  </a:moveTo>
                  <a:lnTo>
                    <a:pt x="74" y="95"/>
                  </a:lnTo>
                  <a:lnTo>
                    <a:pt x="73" y="95"/>
                  </a:lnTo>
                  <a:lnTo>
                    <a:pt x="71" y="94"/>
                  </a:lnTo>
                  <a:lnTo>
                    <a:pt x="57" y="68"/>
                  </a:lnTo>
                  <a:lnTo>
                    <a:pt x="55" y="68"/>
                  </a:lnTo>
                  <a:lnTo>
                    <a:pt x="54" y="66"/>
                  </a:lnTo>
                  <a:lnTo>
                    <a:pt x="48" y="66"/>
                  </a:lnTo>
                  <a:lnTo>
                    <a:pt x="48" y="92"/>
                  </a:lnTo>
                  <a:lnTo>
                    <a:pt x="47" y="94"/>
                  </a:lnTo>
                  <a:lnTo>
                    <a:pt x="47" y="95"/>
                  </a:lnTo>
                  <a:lnTo>
                    <a:pt x="45" y="95"/>
                  </a:lnTo>
                  <a:lnTo>
                    <a:pt x="34" y="95"/>
                  </a:lnTo>
                  <a:lnTo>
                    <a:pt x="33" y="95"/>
                  </a:lnTo>
                  <a:lnTo>
                    <a:pt x="33" y="94"/>
                  </a:lnTo>
                  <a:lnTo>
                    <a:pt x="32" y="92"/>
                  </a:lnTo>
                  <a:lnTo>
                    <a:pt x="32" y="28"/>
                  </a:lnTo>
                  <a:lnTo>
                    <a:pt x="33" y="26"/>
                  </a:lnTo>
                  <a:lnTo>
                    <a:pt x="34" y="23"/>
                  </a:lnTo>
                  <a:lnTo>
                    <a:pt x="37" y="23"/>
                  </a:lnTo>
                  <a:lnTo>
                    <a:pt x="41" y="22"/>
                  </a:lnTo>
                  <a:lnTo>
                    <a:pt x="45" y="22"/>
                  </a:lnTo>
                  <a:lnTo>
                    <a:pt x="50" y="22"/>
                  </a:lnTo>
                  <a:lnTo>
                    <a:pt x="55" y="22"/>
                  </a:lnTo>
                  <a:lnTo>
                    <a:pt x="68" y="23"/>
                  </a:lnTo>
                  <a:lnTo>
                    <a:pt x="76" y="27"/>
                  </a:lnTo>
                  <a:lnTo>
                    <a:pt x="83" y="33"/>
                  </a:lnTo>
                  <a:lnTo>
                    <a:pt x="85" y="44"/>
                  </a:lnTo>
                  <a:lnTo>
                    <a:pt x="85" y="45"/>
                  </a:lnTo>
                  <a:lnTo>
                    <a:pt x="84" y="52"/>
                  </a:lnTo>
                  <a:lnTo>
                    <a:pt x="83" y="56"/>
                  </a:lnTo>
                  <a:lnTo>
                    <a:pt x="79" y="60"/>
                  </a:lnTo>
                  <a:lnTo>
                    <a:pt x="75" y="63"/>
                  </a:lnTo>
                  <a:lnTo>
                    <a:pt x="71" y="64"/>
                  </a:lnTo>
                  <a:lnTo>
                    <a:pt x="86" y="91"/>
                  </a:lnTo>
                  <a:lnTo>
                    <a:pt x="88" y="92"/>
                  </a:lnTo>
                  <a:lnTo>
                    <a:pt x="88" y="92"/>
                  </a:lnTo>
                  <a:lnTo>
                    <a:pt x="88" y="94"/>
                  </a:lnTo>
                  <a:lnTo>
                    <a:pt x="86" y="95"/>
                  </a:lnTo>
                  <a:lnTo>
                    <a:pt x="85" y="95"/>
                  </a:lnTo>
                  <a:close/>
                  <a:moveTo>
                    <a:pt x="70" y="44"/>
                  </a:moveTo>
                  <a:lnTo>
                    <a:pt x="70" y="40"/>
                  </a:lnTo>
                  <a:lnTo>
                    <a:pt x="68" y="38"/>
                  </a:lnTo>
                  <a:lnTo>
                    <a:pt x="65" y="37"/>
                  </a:lnTo>
                  <a:lnTo>
                    <a:pt x="62" y="35"/>
                  </a:lnTo>
                  <a:lnTo>
                    <a:pt x="57" y="34"/>
                  </a:lnTo>
                  <a:lnTo>
                    <a:pt x="47" y="34"/>
                  </a:lnTo>
                  <a:lnTo>
                    <a:pt x="47" y="55"/>
                  </a:lnTo>
                  <a:lnTo>
                    <a:pt x="49" y="55"/>
                  </a:lnTo>
                  <a:lnTo>
                    <a:pt x="52" y="55"/>
                  </a:lnTo>
                  <a:lnTo>
                    <a:pt x="54" y="55"/>
                  </a:lnTo>
                  <a:lnTo>
                    <a:pt x="57" y="55"/>
                  </a:lnTo>
                  <a:lnTo>
                    <a:pt x="62" y="55"/>
                  </a:lnTo>
                  <a:lnTo>
                    <a:pt x="65" y="54"/>
                  </a:lnTo>
                  <a:lnTo>
                    <a:pt x="68" y="52"/>
                  </a:lnTo>
                  <a:lnTo>
                    <a:pt x="70" y="49"/>
                  </a:lnTo>
                  <a:lnTo>
                    <a:pt x="70" y="45"/>
                  </a:lnTo>
                  <a:lnTo>
                    <a:pt x="70" y="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Tree>
    <p:extLst>
      <p:ext uri="{BB962C8B-B14F-4D97-AF65-F5344CB8AC3E}">
        <p14:creationId xmlns:p14="http://schemas.microsoft.com/office/powerpoint/2010/main" val="2073998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Final Slide">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59" y="5328"/>
            <a:ext cx="9120683" cy="6847345"/>
          </a:xfrm>
          <a:prstGeom prst="rect">
            <a:avLst/>
          </a:prstGeom>
        </p:spPr>
      </p:pic>
    </p:spTree>
    <p:extLst>
      <p:ext uri="{BB962C8B-B14F-4D97-AF65-F5344CB8AC3E}">
        <p14:creationId xmlns:p14="http://schemas.microsoft.com/office/powerpoint/2010/main" val="20662479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7.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auto">
          <a:xfrm>
            <a:off x="0" y="6099048"/>
            <a:ext cx="9144000" cy="758952"/>
          </a:xfrm>
          <a:prstGeom prst="rect">
            <a:avLst/>
          </a:prstGeom>
          <a:gradFill flip="none" rotWithShape="1">
            <a:gsLst>
              <a:gs pos="0">
                <a:srgbClr val="00AEEF"/>
              </a:gs>
              <a:gs pos="100000">
                <a:srgbClr val="0071C5"/>
              </a:gs>
            </a:gsLst>
            <a:lin ang="0" scaled="1"/>
            <a:tileRect/>
          </a:gra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endParaRPr>
          </a:p>
        </p:txBody>
      </p:sp>
      <p:sp>
        <p:nvSpPr>
          <p:cNvPr id="2" name="Title Placeholder 1"/>
          <p:cNvSpPr>
            <a:spLocks noGrp="1"/>
          </p:cNvSpPr>
          <p:nvPr>
            <p:ph type="title"/>
          </p:nvPr>
        </p:nvSpPr>
        <p:spPr>
          <a:xfrm>
            <a:off x="353962" y="304700"/>
            <a:ext cx="6427838" cy="1022965"/>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53962" y="1327665"/>
            <a:ext cx="8436076" cy="461593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53962" y="6383274"/>
            <a:ext cx="425768" cy="190500"/>
          </a:xfrm>
          <a:prstGeom prst="rect">
            <a:avLst/>
          </a:prstGeom>
        </p:spPr>
        <p:txBody>
          <a:bodyPr vert="horz" wrap="none" lIns="91440" tIns="45720" rIns="91440" bIns="45720" rtlCol="0" anchor="ctr" anchorCtr="0"/>
          <a:lstStyle>
            <a:lvl1pPr algn="l">
              <a:defRPr sz="1600">
                <a:solidFill>
                  <a:schemeClr val="bg1"/>
                </a:solidFill>
                <a:latin typeface="Neo Sans Intel Medium" pitchFamily="34" charset="0"/>
              </a:defRPr>
            </a:lvl1pPr>
          </a:lstStyle>
          <a:p>
            <a:fld id="{FD44707B-D922-47D5-BD24-D96E91B70543}" type="slidenum">
              <a:rPr lang="en-US" smtClean="0"/>
              <a:pPr/>
              <a:t>‹#›</a:t>
            </a:fld>
            <a:endParaRPr lang="en-US" dirty="0"/>
          </a:p>
        </p:txBody>
      </p:sp>
      <p:pic>
        <p:nvPicPr>
          <p:cNvPr id="5" name="Picture 4"/>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055098" y="6291072"/>
            <a:ext cx="1734940" cy="374904"/>
          </a:xfrm>
          <a:prstGeom prst="rect">
            <a:avLst/>
          </a:prstGeom>
        </p:spPr>
      </p:pic>
      <p:pic>
        <p:nvPicPr>
          <p:cNvPr id="9" name="Picture 8"/>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030256" y="304700"/>
            <a:ext cx="1759782" cy="740664"/>
          </a:xfrm>
          <a:prstGeom prst="rect">
            <a:avLst/>
          </a:prstGeom>
        </p:spPr>
      </p:pic>
    </p:spTree>
    <p:extLst>
      <p:ext uri="{BB962C8B-B14F-4D97-AF65-F5344CB8AC3E}">
        <p14:creationId xmlns:p14="http://schemas.microsoft.com/office/powerpoint/2010/main" val="857331286"/>
      </p:ext>
    </p:extLst>
  </p:cSld>
  <p:clrMap bg1="lt1" tx1="dk1" bg2="lt2" tx2="dk2" accent1="accent1" accent2="accent2" accent3="accent3" accent4="accent4" accent5="accent5" accent6="accent6" hlink="hlink" folHlink="folHlink"/>
  <p:sldLayoutIdLst>
    <p:sldLayoutId id="2147484412" r:id="rId1"/>
    <p:sldLayoutId id="2147484419" r:id="rId2"/>
    <p:sldLayoutId id="2147484420" r:id="rId3"/>
    <p:sldLayoutId id="2147484425" r:id="rId4"/>
    <p:sldLayoutId id="2147484426" r:id="rId5"/>
    <p:sldLayoutId id="2147484427" r:id="rId6"/>
    <p:sldLayoutId id="2147484428" r:id="rId7"/>
    <p:sldLayoutId id="2147484429" r:id="rId8"/>
    <p:sldLayoutId id="2147484430" r:id="rId9"/>
    <p:sldLayoutId id="2147484431" r:id="rId10"/>
    <p:sldLayoutId id="2147484433" r:id="rId11"/>
    <p:sldLayoutId id="2147484434" r:id="rId12"/>
    <p:sldLayoutId id="2147484435"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spcBef>
          <a:spcPct val="0"/>
        </a:spcBef>
        <a:buNone/>
        <a:defRPr sz="1900" b="0" kern="1200" baseline="0">
          <a:solidFill>
            <a:srgbClr val="0071C5"/>
          </a:solidFill>
          <a:latin typeface="+mj-lt"/>
          <a:ea typeface="+mj-ea"/>
          <a:cs typeface="+mj-cs"/>
        </a:defRPr>
      </a:lvl1pPr>
    </p:titleStyle>
    <p:bodyStyle>
      <a:lvl1pPr marL="0" indent="0" algn="l" defTabSz="914400" rtl="0" eaLnBrk="1" latinLnBrk="0" hangingPunct="1">
        <a:spcBef>
          <a:spcPts val="600"/>
        </a:spcBef>
        <a:buClr>
          <a:schemeClr val="tx1"/>
        </a:buClr>
        <a:buFontTx/>
        <a:buNone/>
        <a:defRPr sz="2000" kern="1200">
          <a:solidFill>
            <a:srgbClr val="909497"/>
          </a:solidFill>
          <a:latin typeface="+mn-lt"/>
          <a:ea typeface="+mn-ea"/>
          <a:cs typeface="+mn-cs"/>
        </a:defRPr>
      </a:lvl1pPr>
      <a:lvl2pPr marL="0" indent="0" algn="l" defTabSz="914400" rtl="0" eaLnBrk="1" latinLnBrk="0" hangingPunct="1">
        <a:spcBef>
          <a:spcPts val="600"/>
        </a:spcBef>
        <a:buClr>
          <a:schemeClr val="tx2">
            <a:lumMod val="40000"/>
            <a:lumOff val="60000"/>
          </a:schemeClr>
        </a:buClr>
        <a:buFontTx/>
        <a:buNone/>
        <a:defRPr sz="2000" kern="1200">
          <a:solidFill>
            <a:srgbClr val="909497"/>
          </a:solidFill>
          <a:latin typeface="+mn-lt"/>
          <a:ea typeface="+mn-ea"/>
          <a:cs typeface="+mn-cs"/>
        </a:defRPr>
      </a:lvl2pPr>
      <a:lvl3pPr marL="0" indent="0" algn="l" defTabSz="914400" rtl="0" eaLnBrk="1" latinLnBrk="0" hangingPunct="1">
        <a:spcBef>
          <a:spcPts val="600"/>
        </a:spcBef>
        <a:buClr>
          <a:schemeClr val="tx2">
            <a:lumMod val="40000"/>
            <a:lumOff val="60000"/>
          </a:schemeClr>
        </a:buClr>
        <a:buFontTx/>
        <a:buNone/>
        <a:defRPr sz="2000" kern="1200">
          <a:solidFill>
            <a:srgbClr val="909497"/>
          </a:solidFill>
          <a:latin typeface="+mn-lt"/>
          <a:ea typeface="+mn-ea"/>
          <a:cs typeface="+mn-cs"/>
        </a:defRPr>
      </a:lvl3pPr>
      <a:lvl4pPr marL="0" indent="0" algn="l" defTabSz="914400" rtl="0" eaLnBrk="1" latinLnBrk="0" hangingPunct="1">
        <a:spcBef>
          <a:spcPts val="600"/>
        </a:spcBef>
        <a:buClr>
          <a:schemeClr val="tx2">
            <a:lumMod val="40000"/>
            <a:lumOff val="60000"/>
          </a:schemeClr>
        </a:buClr>
        <a:buFontTx/>
        <a:buNone/>
        <a:defRPr sz="2000" kern="1200">
          <a:solidFill>
            <a:srgbClr val="909497"/>
          </a:solidFill>
          <a:latin typeface="+mn-lt"/>
          <a:ea typeface="+mn-ea"/>
          <a:cs typeface="+mn-cs"/>
        </a:defRPr>
      </a:lvl4pPr>
      <a:lvl5pPr marL="0" indent="0" algn="l" defTabSz="914400" rtl="0" eaLnBrk="1" latinLnBrk="0" hangingPunct="1">
        <a:spcBef>
          <a:spcPts val="600"/>
        </a:spcBef>
        <a:buClr>
          <a:schemeClr val="tx2">
            <a:lumMod val="40000"/>
            <a:lumOff val="60000"/>
          </a:schemeClr>
        </a:buClr>
        <a:buFontTx/>
        <a:buNone/>
        <a:defRPr sz="2000" kern="1200">
          <a:solidFill>
            <a:srgbClr val="909497"/>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3962" y="457200"/>
            <a:ext cx="8436076" cy="870464"/>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53962" y="1327664"/>
            <a:ext cx="8436076" cy="486665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30" name="Picture 4"/>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bwMode="auto">
          <a:xfrm>
            <a:off x="0" y="6364225"/>
            <a:ext cx="9144000" cy="4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6"/>
          <p:cNvSpPr txBox="1">
            <a:spLocks noChangeArrowheads="1"/>
          </p:cNvSpPr>
          <p:nvPr/>
        </p:nvSpPr>
        <p:spPr bwMode="auto">
          <a:xfrm>
            <a:off x="353962" y="6601053"/>
            <a:ext cx="131157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0">
            <a:spAutoFit/>
          </a:bodyPr>
          <a:lstStyle/>
          <a:p>
            <a:pPr eaLnBrk="0" hangingPunct="0"/>
            <a:r>
              <a:rPr lang="en-GB" sz="800" cap="all" dirty="0">
                <a:solidFill>
                  <a:prstClr val="white"/>
                </a:solidFill>
                <a:latin typeface="Verdana"/>
              </a:rPr>
              <a:t>Intel </a:t>
            </a:r>
            <a:r>
              <a:rPr lang="en-GB" sz="800" cap="all" dirty="0" smtClean="0">
                <a:solidFill>
                  <a:prstClr val="white"/>
                </a:solidFill>
                <a:latin typeface="Verdana"/>
              </a:rPr>
              <a:t>Confidential</a:t>
            </a:r>
            <a:endParaRPr lang="en-US" sz="800" cap="all" dirty="0">
              <a:solidFill>
                <a:prstClr val="white"/>
              </a:solidFill>
              <a:latin typeface="Verdana"/>
            </a:endParaRPr>
          </a:p>
        </p:txBody>
      </p:sp>
      <p:grpSp>
        <p:nvGrpSpPr>
          <p:cNvPr id="4" name="Group 6"/>
          <p:cNvGrpSpPr>
            <a:grpSpLocks noChangeAspect="1"/>
          </p:cNvGrpSpPr>
          <p:nvPr/>
        </p:nvGrpSpPr>
        <p:grpSpPr bwMode="auto">
          <a:xfrm>
            <a:off x="8423323" y="6371303"/>
            <a:ext cx="632187" cy="477239"/>
            <a:chOff x="248" y="2908"/>
            <a:chExt cx="816" cy="616"/>
          </a:xfrm>
          <a:solidFill>
            <a:srgbClr val="FFFFFF"/>
          </a:solidFill>
        </p:grpSpPr>
        <p:sp>
          <p:nvSpPr>
            <p:cNvPr id="32" name="AutoShape 5"/>
            <p:cNvSpPr>
              <a:spLocks noChangeAspect="1" noChangeArrowheads="1" noTextEdit="1"/>
            </p:cNvSpPr>
            <p:nvPr userDrawn="1"/>
          </p:nvSpPr>
          <p:spPr bwMode="auto">
            <a:xfrm>
              <a:off x="248" y="2908"/>
              <a:ext cx="816" cy="6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3" name="Freeform 32"/>
            <p:cNvSpPr>
              <a:spLocks noEditPoints="1"/>
            </p:cNvSpPr>
            <p:nvPr userDrawn="1"/>
          </p:nvSpPr>
          <p:spPr bwMode="auto">
            <a:xfrm>
              <a:off x="365" y="3027"/>
              <a:ext cx="576" cy="380"/>
            </a:xfrm>
            <a:custGeom>
              <a:avLst/>
              <a:gdLst>
                <a:gd name="T0" fmla="*/ 1225 w 2881"/>
                <a:gd name="T1" fmla="*/ 1703 h 1899"/>
                <a:gd name="T2" fmla="*/ 1013 w 2881"/>
                <a:gd name="T3" fmla="*/ 1706 h 1899"/>
                <a:gd name="T4" fmla="*/ 810 w 2881"/>
                <a:gd name="T5" fmla="*/ 1691 h 1899"/>
                <a:gd name="T6" fmla="*/ 621 w 2881"/>
                <a:gd name="T7" fmla="*/ 1658 h 1899"/>
                <a:gd name="T8" fmla="*/ 453 w 2881"/>
                <a:gd name="T9" fmla="*/ 1601 h 1899"/>
                <a:gd name="T10" fmla="*/ 312 w 2881"/>
                <a:gd name="T11" fmla="*/ 1521 h 1899"/>
                <a:gd name="T12" fmla="*/ 203 w 2881"/>
                <a:gd name="T13" fmla="*/ 1411 h 1899"/>
                <a:gd name="T14" fmla="*/ 135 w 2881"/>
                <a:gd name="T15" fmla="*/ 1271 h 1899"/>
                <a:gd name="T16" fmla="*/ 114 w 2881"/>
                <a:gd name="T17" fmla="*/ 1086 h 1899"/>
                <a:gd name="T18" fmla="*/ 152 w 2881"/>
                <a:gd name="T19" fmla="*/ 891 h 1899"/>
                <a:gd name="T20" fmla="*/ 239 w 2881"/>
                <a:gd name="T21" fmla="*/ 718 h 1899"/>
                <a:gd name="T22" fmla="*/ 314 w 2881"/>
                <a:gd name="T23" fmla="*/ 544 h 1899"/>
                <a:gd name="T24" fmla="*/ 167 w 2881"/>
                <a:gd name="T25" fmla="*/ 699 h 1899"/>
                <a:gd name="T26" fmla="*/ 62 w 2881"/>
                <a:gd name="T27" fmla="*/ 869 h 1899"/>
                <a:gd name="T28" fmla="*/ 6 w 2881"/>
                <a:gd name="T29" fmla="*/ 1057 h 1899"/>
                <a:gd name="T30" fmla="*/ 6 w 2881"/>
                <a:gd name="T31" fmla="*/ 1260 h 1899"/>
                <a:gd name="T32" fmla="*/ 63 w 2881"/>
                <a:gd name="T33" fmla="*/ 1453 h 1899"/>
                <a:gd name="T34" fmla="*/ 178 w 2881"/>
                <a:gd name="T35" fmla="*/ 1610 h 1899"/>
                <a:gd name="T36" fmla="*/ 350 w 2881"/>
                <a:gd name="T37" fmla="*/ 1736 h 1899"/>
                <a:gd name="T38" fmla="*/ 574 w 2881"/>
                <a:gd name="T39" fmla="*/ 1829 h 1899"/>
                <a:gd name="T40" fmla="*/ 846 w 2881"/>
                <a:gd name="T41" fmla="*/ 1884 h 1899"/>
                <a:gd name="T42" fmla="*/ 1165 w 2881"/>
                <a:gd name="T43" fmla="*/ 1899 h 1899"/>
                <a:gd name="T44" fmla="*/ 1488 w 2881"/>
                <a:gd name="T45" fmla="*/ 1874 h 1899"/>
                <a:gd name="T46" fmla="*/ 1765 w 2881"/>
                <a:gd name="T47" fmla="*/ 1825 h 1899"/>
                <a:gd name="T48" fmla="*/ 2048 w 2881"/>
                <a:gd name="T49" fmla="*/ 1747 h 1899"/>
                <a:gd name="T50" fmla="*/ 2313 w 2881"/>
                <a:gd name="T51" fmla="*/ 1643 h 1899"/>
                <a:gd name="T52" fmla="*/ 2319 w 2881"/>
                <a:gd name="T53" fmla="*/ 1424 h 1899"/>
                <a:gd name="T54" fmla="*/ 2061 w 2881"/>
                <a:gd name="T55" fmla="*/ 1536 h 1899"/>
                <a:gd name="T56" fmla="*/ 1766 w 2881"/>
                <a:gd name="T57" fmla="*/ 1623 h 1899"/>
                <a:gd name="T58" fmla="*/ 1465 w 2881"/>
                <a:gd name="T59" fmla="*/ 1682 h 1899"/>
                <a:gd name="T60" fmla="*/ 2852 w 2881"/>
                <a:gd name="T61" fmla="*/ 481 h 1899"/>
                <a:gd name="T62" fmla="*/ 2771 w 2881"/>
                <a:gd name="T63" fmla="*/ 326 h 1899"/>
                <a:gd name="T64" fmla="*/ 2642 w 2881"/>
                <a:gd name="T65" fmla="*/ 203 h 1899"/>
                <a:gd name="T66" fmla="*/ 2474 w 2881"/>
                <a:gd name="T67" fmla="*/ 108 h 1899"/>
                <a:gd name="T68" fmla="*/ 2272 w 2881"/>
                <a:gd name="T69" fmla="*/ 43 h 1899"/>
                <a:gd name="T70" fmla="*/ 2046 w 2881"/>
                <a:gd name="T71" fmla="*/ 7 h 1899"/>
                <a:gd name="T72" fmla="*/ 1801 w 2881"/>
                <a:gd name="T73" fmla="*/ 1 h 1899"/>
                <a:gd name="T74" fmla="*/ 1545 w 2881"/>
                <a:gd name="T75" fmla="*/ 22 h 1899"/>
                <a:gd name="T76" fmla="*/ 1285 w 2881"/>
                <a:gd name="T77" fmla="*/ 72 h 1899"/>
                <a:gd name="T78" fmla="*/ 1028 w 2881"/>
                <a:gd name="T79" fmla="*/ 150 h 1899"/>
                <a:gd name="T80" fmla="*/ 782 w 2881"/>
                <a:gd name="T81" fmla="*/ 255 h 1899"/>
                <a:gd name="T82" fmla="*/ 627 w 2881"/>
                <a:gd name="T83" fmla="*/ 396 h 1899"/>
                <a:gd name="T84" fmla="*/ 867 w 2881"/>
                <a:gd name="T85" fmla="*/ 288 h 1899"/>
                <a:gd name="T86" fmla="*/ 1118 w 2881"/>
                <a:gd name="T87" fmla="*/ 204 h 1899"/>
                <a:gd name="T88" fmla="*/ 1373 w 2881"/>
                <a:gd name="T89" fmla="*/ 143 h 1899"/>
                <a:gd name="T90" fmla="*/ 1625 w 2881"/>
                <a:gd name="T91" fmla="*/ 109 h 1899"/>
                <a:gd name="T92" fmla="*/ 1869 w 2881"/>
                <a:gd name="T93" fmla="*/ 99 h 1899"/>
                <a:gd name="T94" fmla="*/ 2095 w 2881"/>
                <a:gd name="T95" fmla="*/ 117 h 1899"/>
                <a:gd name="T96" fmla="*/ 2298 w 2881"/>
                <a:gd name="T97" fmla="*/ 163 h 1899"/>
                <a:gd name="T98" fmla="*/ 2470 w 2881"/>
                <a:gd name="T99" fmla="*/ 237 h 1899"/>
                <a:gd name="T100" fmla="*/ 2605 w 2881"/>
                <a:gd name="T101" fmla="*/ 341 h 1899"/>
                <a:gd name="T102" fmla="*/ 2695 w 2881"/>
                <a:gd name="T103" fmla="*/ 475 h 1899"/>
                <a:gd name="T104" fmla="*/ 2733 w 2881"/>
                <a:gd name="T105" fmla="*/ 637 h 1899"/>
                <a:gd name="T106" fmla="*/ 2710 w 2881"/>
                <a:gd name="T107" fmla="*/ 800 h 1899"/>
                <a:gd name="T108" fmla="*/ 2630 w 2881"/>
                <a:gd name="T109" fmla="*/ 951 h 1899"/>
                <a:gd name="T110" fmla="*/ 2500 w 2881"/>
                <a:gd name="T111" fmla="*/ 1078 h 1899"/>
                <a:gd name="T112" fmla="*/ 2493 w 2881"/>
                <a:gd name="T113" fmla="*/ 1251 h 1899"/>
                <a:gd name="T114" fmla="*/ 2626 w 2881"/>
                <a:gd name="T115" fmla="*/ 1168 h 1899"/>
                <a:gd name="T116" fmla="*/ 2742 w 2881"/>
                <a:gd name="T117" fmla="*/ 1050 h 1899"/>
                <a:gd name="T118" fmla="*/ 2830 w 2881"/>
                <a:gd name="T119" fmla="*/ 903 h 1899"/>
                <a:gd name="T120" fmla="*/ 2877 w 2881"/>
                <a:gd name="T121" fmla="*/ 731 h 1899"/>
                <a:gd name="T122" fmla="*/ 2867 w 2881"/>
                <a:gd name="T123" fmla="*/ 539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81" h="1899">
                  <a:moveTo>
                    <a:pt x="1368" y="1693"/>
                  </a:moveTo>
                  <a:lnTo>
                    <a:pt x="1296" y="1699"/>
                  </a:lnTo>
                  <a:lnTo>
                    <a:pt x="1225" y="1703"/>
                  </a:lnTo>
                  <a:lnTo>
                    <a:pt x="1154" y="1706"/>
                  </a:lnTo>
                  <a:lnTo>
                    <a:pt x="1084" y="1706"/>
                  </a:lnTo>
                  <a:lnTo>
                    <a:pt x="1013" y="1706"/>
                  </a:lnTo>
                  <a:lnTo>
                    <a:pt x="945" y="1704"/>
                  </a:lnTo>
                  <a:lnTo>
                    <a:pt x="877" y="1699"/>
                  </a:lnTo>
                  <a:lnTo>
                    <a:pt x="810" y="1691"/>
                  </a:lnTo>
                  <a:lnTo>
                    <a:pt x="745" y="1683"/>
                  </a:lnTo>
                  <a:lnTo>
                    <a:pt x="682" y="1672"/>
                  </a:lnTo>
                  <a:lnTo>
                    <a:pt x="621" y="1658"/>
                  </a:lnTo>
                  <a:lnTo>
                    <a:pt x="563" y="1642"/>
                  </a:lnTo>
                  <a:lnTo>
                    <a:pt x="506" y="1623"/>
                  </a:lnTo>
                  <a:lnTo>
                    <a:pt x="453" y="1601"/>
                  </a:lnTo>
                  <a:lnTo>
                    <a:pt x="402" y="1578"/>
                  </a:lnTo>
                  <a:lnTo>
                    <a:pt x="355" y="1550"/>
                  </a:lnTo>
                  <a:lnTo>
                    <a:pt x="312" y="1521"/>
                  </a:lnTo>
                  <a:lnTo>
                    <a:pt x="271" y="1487"/>
                  </a:lnTo>
                  <a:lnTo>
                    <a:pt x="235" y="1450"/>
                  </a:lnTo>
                  <a:lnTo>
                    <a:pt x="203" y="1411"/>
                  </a:lnTo>
                  <a:lnTo>
                    <a:pt x="176" y="1369"/>
                  </a:lnTo>
                  <a:lnTo>
                    <a:pt x="154" y="1322"/>
                  </a:lnTo>
                  <a:lnTo>
                    <a:pt x="135" y="1271"/>
                  </a:lnTo>
                  <a:lnTo>
                    <a:pt x="121" y="1218"/>
                  </a:lnTo>
                  <a:lnTo>
                    <a:pt x="114" y="1152"/>
                  </a:lnTo>
                  <a:lnTo>
                    <a:pt x="114" y="1086"/>
                  </a:lnTo>
                  <a:lnTo>
                    <a:pt x="120" y="1020"/>
                  </a:lnTo>
                  <a:lnTo>
                    <a:pt x="134" y="955"/>
                  </a:lnTo>
                  <a:lnTo>
                    <a:pt x="152" y="891"/>
                  </a:lnTo>
                  <a:lnTo>
                    <a:pt x="177" y="831"/>
                  </a:lnTo>
                  <a:lnTo>
                    <a:pt x="207" y="773"/>
                  </a:lnTo>
                  <a:lnTo>
                    <a:pt x="239" y="718"/>
                  </a:lnTo>
                  <a:lnTo>
                    <a:pt x="275" y="668"/>
                  </a:lnTo>
                  <a:lnTo>
                    <a:pt x="314" y="622"/>
                  </a:lnTo>
                  <a:lnTo>
                    <a:pt x="314" y="544"/>
                  </a:lnTo>
                  <a:lnTo>
                    <a:pt x="261" y="593"/>
                  </a:lnTo>
                  <a:lnTo>
                    <a:pt x="212" y="645"/>
                  </a:lnTo>
                  <a:lnTo>
                    <a:pt x="167" y="699"/>
                  </a:lnTo>
                  <a:lnTo>
                    <a:pt x="128" y="753"/>
                  </a:lnTo>
                  <a:lnTo>
                    <a:pt x="92" y="810"/>
                  </a:lnTo>
                  <a:lnTo>
                    <a:pt x="62" y="869"/>
                  </a:lnTo>
                  <a:lnTo>
                    <a:pt x="39" y="930"/>
                  </a:lnTo>
                  <a:lnTo>
                    <a:pt x="19" y="992"/>
                  </a:lnTo>
                  <a:lnTo>
                    <a:pt x="6" y="1057"/>
                  </a:lnTo>
                  <a:lnTo>
                    <a:pt x="0" y="1123"/>
                  </a:lnTo>
                  <a:lnTo>
                    <a:pt x="0" y="1191"/>
                  </a:lnTo>
                  <a:lnTo>
                    <a:pt x="6" y="1260"/>
                  </a:lnTo>
                  <a:lnTo>
                    <a:pt x="20" y="1332"/>
                  </a:lnTo>
                  <a:lnTo>
                    <a:pt x="39" y="1393"/>
                  </a:lnTo>
                  <a:lnTo>
                    <a:pt x="63" y="1453"/>
                  </a:lnTo>
                  <a:lnTo>
                    <a:pt x="95" y="1508"/>
                  </a:lnTo>
                  <a:lnTo>
                    <a:pt x="134" y="1560"/>
                  </a:lnTo>
                  <a:lnTo>
                    <a:pt x="178" y="1610"/>
                  </a:lnTo>
                  <a:lnTo>
                    <a:pt x="230" y="1656"/>
                  </a:lnTo>
                  <a:lnTo>
                    <a:pt x="287" y="1698"/>
                  </a:lnTo>
                  <a:lnTo>
                    <a:pt x="350" y="1736"/>
                  </a:lnTo>
                  <a:lnTo>
                    <a:pt x="418" y="1771"/>
                  </a:lnTo>
                  <a:lnTo>
                    <a:pt x="494" y="1801"/>
                  </a:lnTo>
                  <a:lnTo>
                    <a:pt x="574" y="1829"/>
                  </a:lnTo>
                  <a:lnTo>
                    <a:pt x="659" y="1851"/>
                  </a:lnTo>
                  <a:lnTo>
                    <a:pt x="750" y="1869"/>
                  </a:lnTo>
                  <a:lnTo>
                    <a:pt x="846" y="1884"/>
                  </a:lnTo>
                  <a:lnTo>
                    <a:pt x="948" y="1893"/>
                  </a:lnTo>
                  <a:lnTo>
                    <a:pt x="1054" y="1898"/>
                  </a:lnTo>
                  <a:lnTo>
                    <a:pt x="1165" y="1899"/>
                  </a:lnTo>
                  <a:lnTo>
                    <a:pt x="1281" y="1894"/>
                  </a:lnTo>
                  <a:lnTo>
                    <a:pt x="1401" y="1884"/>
                  </a:lnTo>
                  <a:lnTo>
                    <a:pt x="1488" y="1874"/>
                  </a:lnTo>
                  <a:lnTo>
                    <a:pt x="1578" y="1862"/>
                  </a:lnTo>
                  <a:lnTo>
                    <a:pt x="1670" y="1845"/>
                  </a:lnTo>
                  <a:lnTo>
                    <a:pt x="1765" y="1825"/>
                  </a:lnTo>
                  <a:lnTo>
                    <a:pt x="1860" y="1803"/>
                  </a:lnTo>
                  <a:lnTo>
                    <a:pt x="1954" y="1777"/>
                  </a:lnTo>
                  <a:lnTo>
                    <a:pt x="2048" y="1747"/>
                  </a:lnTo>
                  <a:lnTo>
                    <a:pt x="2140" y="1715"/>
                  </a:lnTo>
                  <a:lnTo>
                    <a:pt x="2229" y="1680"/>
                  </a:lnTo>
                  <a:lnTo>
                    <a:pt x="2313" y="1643"/>
                  </a:lnTo>
                  <a:lnTo>
                    <a:pt x="2392" y="1602"/>
                  </a:lnTo>
                  <a:lnTo>
                    <a:pt x="2392" y="1384"/>
                  </a:lnTo>
                  <a:lnTo>
                    <a:pt x="2319" y="1424"/>
                  </a:lnTo>
                  <a:lnTo>
                    <a:pt x="2239" y="1464"/>
                  </a:lnTo>
                  <a:lnTo>
                    <a:pt x="2152" y="1501"/>
                  </a:lnTo>
                  <a:lnTo>
                    <a:pt x="2061" y="1536"/>
                  </a:lnTo>
                  <a:lnTo>
                    <a:pt x="1964" y="1568"/>
                  </a:lnTo>
                  <a:lnTo>
                    <a:pt x="1866" y="1597"/>
                  </a:lnTo>
                  <a:lnTo>
                    <a:pt x="1766" y="1623"/>
                  </a:lnTo>
                  <a:lnTo>
                    <a:pt x="1665" y="1647"/>
                  </a:lnTo>
                  <a:lnTo>
                    <a:pt x="1565" y="1667"/>
                  </a:lnTo>
                  <a:lnTo>
                    <a:pt x="1465" y="1682"/>
                  </a:lnTo>
                  <a:lnTo>
                    <a:pt x="1368" y="1693"/>
                  </a:lnTo>
                  <a:close/>
                  <a:moveTo>
                    <a:pt x="2867" y="539"/>
                  </a:moveTo>
                  <a:lnTo>
                    <a:pt x="2852" y="481"/>
                  </a:lnTo>
                  <a:lnTo>
                    <a:pt x="2831" y="427"/>
                  </a:lnTo>
                  <a:lnTo>
                    <a:pt x="2804" y="375"/>
                  </a:lnTo>
                  <a:lnTo>
                    <a:pt x="2771" y="326"/>
                  </a:lnTo>
                  <a:lnTo>
                    <a:pt x="2732" y="282"/>
                  </a:lnTo>
                  <a:lnTo>
                    <a:pt x="2690" y="240"/>
                  </a:lnTo>
                  <a:lnTo>
                    <a:pt x="2642" y="203"/>
                  </a:lnTo>
                  <a:lnTo>
                    <a:pt x="2590" y="168"/>
                  </a:lnTo>
                  <a:lnTo>
                    <a:pt x="2534" y="136"/>
                  </a:lnTo>
                  <a:lnTo>
                    <a:pt x="2474" y="108"/>
                  </a:lnTo>
                  <a:lnTo>
                    <a:pt x="2409" y="83"/>
                  </a:lnTo>
                  <a:lnTo>
                    <a:pt x="2343" y="62"/>
                  </a:lnTo>
                  <a:lnTo>
                    <a:pt x="2272" y="43"/>
                  </a:lnTo>
                  <a:lnTo>
                    <a:pt x="2199" y="28"/>
                  </a:lnTo>
                  <a:lnTo>
                    <a:pt x="2124" y="16"/>
                  </a:lnTo>
                  <a:lnTo>
                    <a:pt x="2046" y="7"/>
                  </a:lnTo>
                  <a:lnTo>
                    <a:pt x="1965" y="2"/>
                  </a:lnTo>
                  <a:lnTo>
                    <a:pt x="1884" y="0"/>
                  </a:lnTo>
                  <a:lnTo>
                    <a:pt x="1801" y="1"/>
                  </a:lnTo>
                  <a:lnTo>
                    <a:pt x="1717" y="5"/>
                  </a:lnTo>
                  <a:lnTo>
                    <a:pt x="1630" y="12"/>
                  </a:lnTo>
                  <a:lnTo>
                    <a:pt x="1545" y="22"/>
                  </a:lnTo>
                  <a:lnTo>
                    <a:pt x="1458" y="36"/>
                  </a:lnTo>
                  <a:lnTo>
                    <a:pt x="1372" y="52"/>
                  </a:lnTo>
                  <a:lnTo>
                    <a:pt x="1285" y="72"/>
                  </a:lnTo>
                  <a:lnTo>
                    <a:pt x="1199" y="95"/>
                  </a:lnTo>
                  <a:lnTo>
                    <a:pt x="1113" y="121"/>
                  </a:lnTo>
                  <a:lnTo>
                    <a:pt x="1028" y="150"/>
                  </a:lnTo>
                  <a:lnTo>
                    <a:pt x="944" y="182"/>
                  </a:lnTo>
                  <a:lnTo>
                    <a:pt x="862" y="218"/>
                  </a:lnTo>
                  <a:lnTo>
                    <a:pt x="782" y="255"/>
                  </a:lnTo>
                  <a:lnTo>
                    <a:pt x="704" y="297"/>
                  </a:lnTo>
                  <a:lnTo>
                    <a:pt x="627" y="340"/>
                  </a:lnTo>
                  <a:lnTo>
                    <a:pt x="627" y="396"/>
                  </a:lnTo>
                  <a:lnTo>
                    <a:pt x="705" y="357"/>
                  </a:lnTo>
                  <a:lnTo>
                    <a:pt x="786" y="321"/>
                  </a:lnTo>
                  <a:lnTo>
                    <a:pt x="867" y="288"/>
                  </a:lnTo>
                  <a:lnTo>
                    <a:pt x="950" y="257"/>
                  </a:lnTo>
                  <a:lnTo>
                    <a:pt x="1033" y="229"/>
                  </a:lnTo>
                  <a:lnTo>
                    <a:pt x="1118" y="204"/>
                  </a:lnTo>
                  <a:lnTo>
                    <a:pt x="1202" y="180"/>
                  </a:lnTo>
                  <a:lnTo>
                    <a:pt x="1288" y="161"/>
                  </a:lnTo>
                  <a:lnTo>
                    <a:pt x="1373" y="143"/>
                  </a:lnTo>
                  <a:lnTo>
                    <a:pt x="1458" y="129"/>
                  </a:lnTo>
                  <a:lnTo>
                    <a:pt x="1542" y="117"/>
                  </a:lnTo>
                  <a:lnTo>
                    <a:pt x="1625" y="109"/>
                  </a:lnTo>
                  <a:lnTo>
                    <a:pt x="1708" y="103"/>
                  </a:lnTo>
                  <a:lnTo>
                    <a:pt x="1789" y="100"/>
                  </a:lnTo>
                  <a:lnTo>
                    <a:pt x="1869" y="99"/>
                  </a:lnTo>
                  <a:lnTo>
                    <a:pt x="1946" y="103"/>
                  </a:lnTo>
                  <a:lnTo>
                    <a:pt x="2022" y="109"/>
                  </a:lnTo>
                  <a:lnTo>
                    <a:pt x="2095" y="117"/>
                  </a:lnTo>
                  <a:lnTo>
                    <a:pt x="2166" y="130"/>
                  </a:lnTo>
                  <a:lnTo>
                    <a:pt x="2233" y="145"/>
                  </a:lnTo>
                  <a:lnTo>
                    <a:pt x="2298" y="163"/>
                  </a:lnTo>
                  <a:lnTo>
                    <a:pt x="2359" y="184"/>
                  </a:lnTo>
                  <a:lnTo>
                    <a:pt x="2417" y="209"/>
                  </a:lnTo>
                  <a:lnTo>
                    <a:pt x="2470" y="237"/>
                  </a:lnTo>
                  <a:lnTo>
                    <a:pt x="2519" y="268"/>
                  </a:lnTo>
                  <a:lnTo>
                    <a:pt x="2564" y="303"/>
                  </a:lnTo>
                  <a:lnTo>
                    <a:pt x="2605" y="341"/>
                  </a:lnTo>
                  <a:lnTo>
                    <a:pt x="2639" y="382"/>
                  </a:lnTo>
                  <a:lnTo>
                    <a:pt x="2670" y="427"/>
                  </a:lnTo>
                  <a:lnTo>
                    <a:pt x="2695" y="475"/>
                  </a:lnTo>
                  <a:lnTo>
                    <a:pt x="2714" y="527"/>
                  </a:lnTo>
                  <a:lnTo>
                    <a:pt x="2727" y="582"/>
                  </a:lnTo>
                  <a:lnTo>
                    <a:pt x="2733" y="637"/>
                  </a:lnTo>
                  <a:lnTo>
                    <a:pt x="2732" y="692"/>
                  </a:lnTo>
                  <a:lnTo>
                    <a:pt x="2724" y="747"/>
                  </a:lnTo>
                  <a:lnTo>
                    <a:pt x="2710" y="800"/>
                  </a:lnTo>
                  <a:lnTo>
                    <a:pt x="2689" y="852"/>
                  </a:lnTo>
                  <a:lnTo>
                    <a:pt x="2662" y="903"/>
                  </a:lnTo>
                  <a:lnTo>
                    <a:pt x="2630" y="951"/>
                  </a:lnTo>
                  <a:lnTo>
                    <a:pt x="2591" y="997"/>
                  </a:lnTo>
                  <a:lnTo>
                    <a:pt x="2548" y="1039"/>
                  </a:lnTo>
                  <a:lnTo>
                    <a:pt x="2500" y="1078"/>
                  </a:lnTo>
                  <a:lnTo>
                    <a:pt x="2448" y="1113"/>
                  </a:lnTo>
                  <a:lnTo>
                    <a:pt x="2448" y="1270"/>
                  </a:lnTo>
                  <a:lnTo>
                    <a:pt x="2493" y="1251"/>
                  </a:lnTo>
                  <a:lnTo>
                    <a:pt x="2538" y="1228"/>
                  </a:lnTo>
                  <a:lnTo>
                    <a:pt x="2583" y="1199"/>
                  </a:lnTo>
                  <a:lnTo>
                    <a:pt x="2626" y="1168"/>
                  </a:lnTo>
                  <a:lnTo>
                    <a:pt x="2667" y="1133"/>
                  </a:lnTo>
                  <a:lnTo>
                    <a:pt x="2706" y="1093"/>
                  </a:lnTo>
                  <a:lnTo>
                    <a:pt x="2742" y="1050"/>
                  </a:lnTo>
                  <a:lnTo>
                    <a:pt x="2775" y="1004"/>
                  </a:lnTo>
                  <a:lnTo>
                    <a:pt x="2805" y="955"/>
                  </a:lnTo>
                  <a:lnTo>
                    <a:pt x="2830" y="903"/>
                  </a:lnTo>
                  <a:lnTo>
                    <a:pt x="2851" y="847"/>
                  </a:lnTo>
                  <a:lnTo>
                    <a:pt x="2867" y="790"/>
                  </a:lnTo>
                  <a:lnTo>
                    <a:pt x="2877" y="731"/>
                  </a:lnTo>
                  <a:lnTo>
                    <a:pt x="2881" y="669"/>
                  </a:lnTo>
                  <a:lnTo>
                    <a:pt x="2877" y="605"/>
                  </a:lnTo>
                  <a:lnTo>
                    <a:pt x="2867" y="5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4" name="Freeform 33"/>
            <p:cNvSpPr>
              <a:spLocks/>
            </p:cNvSpPr>
            <p:nvPr userDrawn="1"/>
          </p:nvSpPr>
          <p:spPr bwMode="auto">
            <a:xfrm>
              <a:off x="805" y="3116"/>
              <a:ext cx="29" cy="164"/>
            </a:xfrm>
            <a:custGeom>
              <a:avLst/>
              <a:gdLst>
                <a:gd name="T0" fmla="*/ 149 w 149"/>
                <a:gd name="T1" fmla="*/ 0 h 822"/>
                <a:gd name="T2" fmla="*/ 0 w 149"/>
                <a:gd name="T3" fmla="*/ 0 h 822"/>
                <a:gd name="T4" fmla="*/ 0 w 149"/>
                <a:gd name="T5" fmla="*/ 665 h 822"/>
                <a:gd name="T6" fmla="*/ 1 w 149"/>
                <a:gd name="T7" fmla="*/ 691 h 822"/>
                <a:gd name="T8" fmla="*/ 6 w 149"/>
                <a:gd name="T9" fmla="*/ 714 h 822"/>
                <a:gd name="T10" fmla="*/ 13 w 149"/>
                <a:gd name="T11" fmla="*/ 738 h 822"/>
                <a:gd name="T12" fmla="*/ 26 w 149"/>
                <a:gd name="T13" fmla="*/ 759 h 822"/>
                <a:gd name="T14" fmla="*/ 40 w 149"/>
                <a:gd name="T15" fmla="*/ 777 h 822"/>
                <a:gd name="T16" fmla="*/ 60 w 149"/>
                <a:gd name="T17" fmla="*/ 793 h 822"/>
                <a:gd name="T18" fmla="*/ 85 w 149"/>
                <a:gd name="T19" fmla="*/ 806 h 822"/>
                <a:gd name="T20" fmla="*/ 115 w 149"/>
                <a:gd name="T21" fmla="*/ 816 h 822"/>
                <a:gd name="T22" fmla="*/ 149 w 149"/>
                <a:gd name="T23" fmla="*/ 822 h 822"/>
                <a:gd name="T24" fmla="*/ 149 w 149"/>
                <a:gd name="T25" fmla="*/ 0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822">
                  <a:moveTo>
                    <a:pt x="149" y="0"/>
                  </a:moveTo>
                  <a:lnTo>
                    <a:pt x="0" y="0"/>
                  </a:lnTo>
                  <a:lnTo>
                    <a:pt x="0" y="665"/>
                  </a:lnTo>
                  <a:lnTo>
                    <a:pt x="1" y="691"/>
                  </a:lnTo>
                  <a:lnTo>
                    <a:pt x="6" y="714"/>
                  </a:lnTo>
                  <a:lnTo>
                    <a:pt x="13" y="738"/>
                  </a:lnTo>
                  <a:lnTo>
                    <a:pt x="26" y="759"/>
                  </a:lnTo>
                  <a:lnTo>
                    <a:pt x="40" y="777"/>
                  </a:lnTo>
                  <a:lnTo>
                    <a:pt x="60" y="793"/>
                  </a:lnTo>
                  <a:lnTo>
                    <a:pt x="85" y="806"/>
                  </a:lnTo>
                  <a:lnTo>
                    <a:pt x="115" y="816"/>
                  </a:lnTo>
                  <a:lnTo>
                    <a:pt x="149" y="822"/>
                  </a:lnTo>
                  <a:lnTo>
                    <a:pt x="14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 name="Freeform 34"/>
            <p:cNvSpPr>
              <a:spLocks/>
            </p:cNvSpPr>
            <p:nvPr userDrawn="1"/>
          </p:nvSpPr>
          <p:spPr bwMode="auto">
            <a:xfrm>
              <a:off x="449" y="3164"/>
              <a:ext cx="30" cy="118"/>
            </a:xfrm>
            <a:custGeom>
              <a:avLst/>
              <a:gdLst>
                <a:gd name="T0" fmla="*/ 150 w 150"/>
                <a:gd name="T1" fmla="*/ 0 h 590"/>
                <a:gd name="T2" fmla="*/ 0 w 150"/>
                <a:gd name="T3" fmla="*/ 0 h 590"/>
                <a:gd name="T4" fmla="*/ 0 w 150"/>
                <a:gd name="T5" fmla="*/ 434 h 590"/>
                <a:gd name="T6" fmla="*/ 2 w 150"/>
                <a:gd name="T7" fmla="*/ 460 h 590"/>
                <a:gd name="T8" fmla="*/ 5 w 150"/>
                <a:gd name="T9" fmla="*/ 484 h 590"/>
                <a:gd name="T10" fmla="*/ 14 w 150"/>
                <a:gd name="T11" fmla="*/ 507 h 590"/>
                <a:gd name="T12" fmla="*/ 25 w 150"/>
                <a:gd name="T13" fmla="*/ 528 h 590"/>
                <a:gd name="T14" fmla="*/ 41 w 150"/>
                <a:gd name="T15" fmla="*/ 547 h 590"/>
                <a:gd name="T16" fmla="*/ 61 w 150"/>
                <a:gd name="T17" fmla="*/ 563 h 590"/>
                <a:gd name="T18" fmla="*/ 86 w 150"/>
                <a:gd name="T19" fmla="*/ 575 h 590"/>
                <a:gd name="T20" fmla="*/ 115 w 150"/>
                <a:gd name="T21" fmla="*/ 585 h 590"/>
                <a:gd name="T22" fmla="*/ 150 w 150"/>
                <a:gd name="T23" fmla="*/ 590 h 590"/>
                <a:gd name="T24" fmla="*/ 150 w 150"/>
                <a:gd name="T25" fmla="*/ 0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590">
                  <a:moveTo>
                    <a:pt x="150" y="0"/>
                  </a:moveTo>
                  <a:lnTo>
                    <a:pt x="0" y="0"/>
                  </a:lnTo>
                  <a:lnTo>
                    <a:pt x="0" y="434"/>
                  </a:lnTo>
                  <a:lnTo>
                    <a:pt x="2" y="460"/>
                  </a:lnTo>
                  <a:lnTo>
                    <a:pt x="5" y="484"/>
                  </a:lnTo>
                  <a:lnTo>
                    <a:pt x="14" y="507"/>
                  </a:lnTo>
                  <a:lnTo>
                    <a:pt x="25" y="528"/>
                  </a:lnTo>
                  <a:lnTo>
                    <a:pt x="41" y="547"/>
                  </a:lnTo>
                  <a:lnTo>
                    <a:pt x="61" y="563"/>
                  </a:lnTo>
                  <a:lnTo>
                    <a:pt x="86" y="575"/>
                  </a:lnTo>
                  <a:lnTo>
                    <a:pt x="115" y="585"/>
                  </a:lnTo>
                  <a:lnTo>
                    <a:pt x="150" y="590"/>
                  </a:lnTo>
                  <a:lnTo>
                    <a:pt x="1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 name="Rectangle 35"/>
            <p:cNvSpPr>
              <a:spLocks noChangeArrowheads="1"/>
            </p:cNvSpPr>
            <p:nvPr userDrawn="1"/>
          </p:nvSpPr>
          <p:spPr bwMode="auto">
            <a:xfrm>
              <a:off x="449" y="3120"/>
              <a:ext cx="30" cy="2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 name="Freeform 36"/>
            <p:cNvSpPr>
              <a:spLocks/>
            </p:cNvSpPr>
            <p:nvPr userDrawn="1"/>
          </p:nvSpPr>
          <p:spPr bwMode="auto">
            <a:xfrm>
              <a:off x="623" y="3133"/>
              <a:ext cx="52" cy="148"/>
            </a:xfrm>
            <a:custGeom>
              <a:avLst/>
              <a:gdLst>
                <a:gd name="T0" fmla="*/ 172 w 260"/>
                <a:gd name="T1" fmla="*/ 743 h 743"/>
                <a:gd name="T2" fmla="*/ 139 w 260"/>
                <a:gd name="T3" fmla="*/ 740 h 743"/>
                <a:gd name="T4" fmla="*/ 108 w 260"/>
                <a:gd name="T5" fmla="*/ 733 h 743"/>
                <a:gd name="T6" fmla="*/ 82 w 260"/>
                <a:gd name="T7" fmla="*/ 722 h 743"/>
                <a:gd name="T8" fmla="*/ 59 w 260"/>
                <a:gd name="T9" fmla="*/ 708 h 743"/>
                <a:gd name="T10" fmla="*/ 41 w 260"/>
                <a:gd name="T11" fmla="*/ 691 h 743"/>
                <a:gd name="T12" fmla="*/ 26 w 260"/>
                <a:gd name="T13" fmla="*/ 670 h 743"/>
                <a:gd name="T14" fmla="*/ 15 w 260"/>
                <a:gd name="T15" fmla="*/ 649 h 743"/>
                <a:gd name="T16" fmla="*/ 6 w 260"/>
                <a:gd name="T17" fmla="*/ 625 h 743"/>
                <a:gd name="T18" fmla="*/ 3 w 260"/>
                <a:gd name="T19" fmla="*/ 601 h 743"/>
                <a:gd name="T20" fmla="*/ 0 w 260"/>
                <a:gd name="T21" fmla="*/ 576 h 743"/>
                <a:gd name="T22" fmla="*/ 0 w 260"/>
                <a:gd name="T23" fmla="*/ 0 h 743"/>
                <a:gd name="T24" fmla="*/ 149 w 260"/>
                <a:gd name="T25" fmla="*/ 0 h 743"/>
                <a:gd name="T26" fmla="*/ 149 w 260"/>
                <a:gd name="T27" fmla="*/ 159 h 743"/>
                <a:gd name="T28" fmla="*/ 260 w 260"/>
                <a:gd name="T29" fmla="*/ 159 h 743"/>
                <a:gd name="T30" fmla="*/ 260 w 260"/>
                <a:gd name="T31" fmla="*/ 278 h 743"/>
                <a:gd name="T32" fmla="*/ 149 w 260"/>
                <a:gd name="T33" fmla="*/ 278 h 743"/>
                <a:gd name="T34" fmla="*/ 149 w 260"/>
                <a:gd name="T35" fmla="*/ 567 h 743"/>
                <a:gd name="T36" fmla="*/ 151 w 260"/>
                <a:gd name="T37" fmla="*/ 586 h 743"/>
                <a:gd name="T38" fmla="*/ 156 w 260"/>
                <a:gd name="T39" fmla="*/ 599 h 743"/>
                <a:gd name="T40" fmla="*/ 166 w 260"/>
                <a:gd name="T41" fmla="*/ 611 h 743"/>
                <a:gd name="T42" fmla="*/ 181 w 260"/>
                <a:gd name="T43" fmla="*/ 617 h 743"/>
                <a:gd name="T44" fmla="*/ 199 w 260"/>
                <a:gd name="T45" fmla="*/ 619 h 743"/>
                <a:gd name="T46" fmla="*/ 260 w 260"/>
                <a:gd name="T47" fmla="*/ 619 h 743"/>
                <a:gd name="T48" fmla="*/ 260 w 260"/>
                <a:gd name="T49" fmla="*/ 743 h 743"/>
                <a:gd name="T50" fmla="*/ 172 w 260"/>
                <a:gd name="T51" fmla="*/ 743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0" h="743">
                  <a:moveTo>
                    <a:pt x="172" y="743"/>
                  </a:moveTo>
                  <a:lnTo>
                    <a:pt x="139" y="740"/>
                  </a:lnTo>
                  <a:lnTo>
                    <a:pt x="108" y="733"/>
                  </a:lnTo>
                  <a:lnTo>
                    <a:pt x="82" y="722"/>
                  </a:lnTo>
                  <a:lnTo>
                    <a:pt x="59" y="708"/>
                  </a:lnTo>
                  <a:lnTo>
                    <a:pt x="41" y="691"/>
                  </a:lnTo>
                  <a:lnTo>
                    <a:pt x="26" y="670"/>
                  </a:lnTo>
                  <a:lnTo>
                    <a:pt x="15" y="649"/>
                  </a:lnTo>
                  <a:lnTo>
                    <a:pt x="6" y="625"/>
                  </a:lnTo>
                  <a:lnTo>
                    <a:pt x="3" y="601"/>
                  </a:lnTo>
                  <a:lnTo>
                    <a:pt x="0" y="576"/>
                  </a:lnTo>
                  <a:lnTo>
                    <a:pt x="0" y="0"/>
                  </a:lnTo>
                  <a:lnTo>
                    <a:pt x="149" y="0"/>
                  </a:lnTo>
                  <a:lnTo>
                    <a:pt x="149" y="159"/>
                  </a:lnTo>
                  <a:lnTo>
                    <a:pt x="260" y="159"/>
                  </a:lnTo>
                  <a:lnTo>
                    <a:pt x="260" y="278"/>
                  </a:lnTo>
                  <a:lnTo>
                    <a:pt x="149" y="278"/>
                  </a:lnTo>
                  <a:lnTo>
                    <a:pt x="149" y="567"/>
                  </a:lnTo>
                  <a:lnTo>
                    <a:pt x="151" y="586"/>
                  </a:lnTo>
                  <a:lnTo>
                    <a:pt x="156" y="599"/>
                  </a:lnTo>
                  <a:lnTo>
                    <a:pt x="166" y="611"/>
                  </a:lnTo>
                  <a:lnTo>
                    <a:pt x="181" y="617"/>
                  </a:lnTo>
                  <a:lnTo>
                    <a:pt x="199" y="619"/>
                  </a:lnTo>
                  <a:lnTo>
                    <a:pt x="260" y="619"/>
                  </a:lnTo>
                  <a:lnTo>
                    <a:pt x="260" y="743"/>
                  </a:lnTo>
                  <a:lnTo>
                    <a:pt x="172" y="7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 name="Freeform 37"/>
            <p:cNvSpPr>
              <a:spLocks noEditPoints="1"/>
            </p:cNvSpPr>
            <p:nvPr userDrawn="1"/>
          </p:nvSpPr>
          <p:spPr bwMode="auto">
            <a:xfrm>
              <a:off x="683" y="3162"/>
              <a:ext cx="104" cy="121"/>
            </a:xfrm>
            <a:custGeom>
              <a:avLst/>
              <a:gdLst>
                <a:gd name="T0" fmla="*/ 150 w 523"/>
                <a:gd name="T1" fmla="*/ 375 h 604"/>
                <a:gd name="T2" fmla="*/ 167 w 523"/>
                <a:gd name="T3" fmla="*/ 423 h 604"/>
                <a:gd name="T4" fmla="*/ 200 w 523"/>
                <a:gd name="T5" fmla="*/ 458 h 604"/>
                <a:gd name="T6" fmla="*/ 250 w 523"/>
                <a:gd name="T7" fmla="*/ 476 h 604"/>
                <a:gd name="T8" fmla="*/ 309 w 523"/>
                <a:gd name="T9" fmla="*/ 478 h 604"/>
                <a:gd name="T10" fmla="*/ 357 w 523"/>
                <a:gd name="T11" fmla="*/ 465 h 604"/>
                <a:gd name="T12" fmla="*/ 396 w 523"/>
                <a:gd name="T13" fmla="*/ 440 h 604"/>
                <a:gd name="T14" fmla="*/ 506 w 523"/>
                <a:gd name="T15" fmla="*/ 511 h 604"/>
                <a:gd name="T16" fmla="*/ 461 w 523"/>
                <a:gd name="T17" fmla="*/ 549 h 604"/>
                <a:gd name="T18" fmla="*/ 411 w 523"/>
                <a:gd name="T19" fmla="*/ 579 h 604"/>
                <a:gd name="T20" fmla="*/ 351 w 523"/>
                <a:gd name="T21" fmla="*/ 598 h 604"/>
                <a:gd name="T22" fmla="*/ 278 w 523"/>
                <a:gd name="T23" fmla="*/ 604 h 604"/>
                <a:gd name="T24" fmla="*/ 218 w 523"/>
                <a:gd name="T25" fmla="*/ 599 h 604"/>
                <a:gd name="T26" fmla="*/ 161 w 523"/>
                <a:gd name="T27" fmla="*/ 584 h 604"/>
                <a:gd name="T28" fmla="*/ 109 w 523"/>
                <a:gd name="T29" fmla="*/ 555 h 604"/>
                <a:gd name="T30" fmla="*/ 65 w 523"/>
                <a:gd name="T31" fmla="*/ 515 h 604"/>
                <a:gd name="T32" fmla="*/ 31 w 523"/>
                <a:gd name="T33" fmla="*/ 460 h 604"/>
                <a:gd name="T34" fmla="*/ 9 w 523"/>
                <a:gd name="T35" fmla="*/ 389 h 604"/>
                <a:gd name="T36" fmla="*/ 0 w 523"/>
                <a:gd name="T37" fmla="*/ 301 h 604"/>
                <a:gd name="T38" fmla="*/ 10 w 523"/>
                <a:gd name="T39" fmla="*/ 212 h 604"/>
                <a:gd name="T40" fmla="*/ 37 w 523"/>
                <a:gd name="T41" fmla="*/ 138 h 604"/>
                <a:gd name="T42" fmla="*/ 79 w 523"/>
                <a:gd name="T43" fmla="*/ 78 h 604"/>
                <a:gd name="T44" fmla="*/ 135 w 523"/>
                <a:gd name="T45" fmla="*/ 35 h 604"/>
                <a:gd name="T46" fmla="*/ 200 w 523"/>
                <a:gd name="T47" fmla="*/ 9 h 604"/>
                <a:gd name="T48" fmla="*/ 275 w 523"/>
                <a:gd name="T49" fmla="*/ 0 h 604"/>
                <a:gd name="T50" fmla="*/ 354 w 523"/>
                <a:gd name="T51" fmla="*/ 11 h 604"/>
                <a:gd name="T52" fmla="*/ 419 w 523"/>
                <a:gd name="T53" fmla="*/ 46 h 604"/>
                <a:gd name="T54" fmla="*/ 469 w 523"/>
                <a:gd name="T55" fmla="*/ 99 h 604"/>
                <a:gd name="T56" fmla="*/ 503 w 523"/>
                <a:gd name="T57" fmla="*/ 168 h 604"/>
                <a:gd name="T58" fmla="*/ 521 w 523"/>
                <a:gd name="T59" fmla="*/ 250 h 604"/>
                <a:gd name="T60" fmla="*/ 523 w 523"/>
                <a:gd name="T61" fmla="*/ 348 h 604"/>
                <a:gd name="T62" fmla="*/ 268 w 523"/>
                <a:gd name="T63" fmla="*/ 123 h 604"/>
                <a:gd name="T64" fmla="*/ 214 w 523"/>
                <a:gd name="T65" fmla="*/ 134 h 604"/>
                <a:gd name="T66" fmla="*/ 174 w 523"/>
                <a:gd name="T67" fmla="*/ 164 h 604"/>
                <a:gd name="T68" fmla="*/ 155 w 523"/>
                <a:gd name="T69" fmla="*/ 203 h 604"/>
                <a:gd name="T70" fmla="*/ 147 w 523"/>
                <a:gd name="T71" fmla="*/ 248 h 604"/>
                <a:gd name="T72" fmla="*/ 373 w 523"/>
                <a:gd name="T73" fmla="*/ 227 h 604"/>
                <a:gd name="T74" fmla="*/ 364 w 523"/>
                <a:gd name="T75" fmla="*/ 187 h 604"/>
                <a:gd name="T76" fmla="*/ 344 w 523"/>
                <a:gd name="T77" fmla="*/ 154 h 604"/>
                <a:gd name="T78" fmla="*/ 312 w 523"/>
                <a:gd name="T79" fmla="*/ 130 h 604"/>
                <a:gd name="T80" fmla="*/ 268 w 523"/>
                <a:gd name="T81" fmla="*/ 123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3" h="604">
                  <a:moveTo>
                    <a:pt x="147" y="348"/>
                  </a:moveTo>
                  <a:lnTo>
                    <a:pt x="150" y="375"/>
                  </a:lnTo>
                  <a:lnTo>
                    <a:pt x="157" y="401"/>
                  </a:lnTo>
                  <a:lnTo>
                    <a:pt x="167" y="423"/>
                  </a:lnTo>
                  <a:lnTo>
                    <a:pt x="182" y="442"/>
                  </a:lnTo>
                  <a:lnTo>
                    <a:pt x="200" y="458"/>
                  </a:lnTo>
                  <a:lnTo>
                    <a:pt x="223" y="469"/>
                  </a:lnTo>
                  <a:lnTo>
                    <a:pt x="250" y="476"/>
                  </a:lnTo>
                  <a:lnTo>
                    <a:pt x="279" y="479"/>
                  </a:lnTo>
                  <a:lnTo>
                    <a:pt x="309" y="478"/>
                  </a:lnTo>
                  <a:lnTo>
                    <a:pt x="335" y="473"/>
                  </a:lnTo>
                  <a:lnTo>
                    <a:pt x="357" y="465"/>
                  </a:lnTo>
                  <a:lnTo>
                    <a:pt x="377" y="455"/>
                  </a:lnTo>
                  <a:lnTo>
                    <a:pt x="396" y="440"/>
                  </a:lnTo>
                  <a:lnTo>
                    <a:pt x="414" y="423"/>
                  </a:lnTo>
                  <a:lnTo>
                    <a:pt x="506" y="511"/>
                  </a:lnTo>
                  <a:lnTo>
                    <a:pt x="484" y="532"/>
                  </a:lnTo>
                  <a:lnTo>
                    <a:pt x="461" y="549"/>
                  </a:lnTo>
                  <a:lnTo>
                    <a:pt x="437" y="565"/>
                  </a:lnTo>
                  <a:lnTo>
                    <a:pt x="411" y="579"/>
                  </a:lnTo>
                  <a:lnTo>
                    <a:pt x="382" y="590"/>
                  </a:lnTo>
                  <a:lnTo>
                    <a:pt x="351" y="598"/>
                  </a:lnTo>
                  <a:lnTo>
                    <a:pt x="317" y="602"/>
                  </a:lnTo>
                  <a:lnTo>
                    <a:pt x="278" y="604"/>
                  </a:lnTo>
                  <a:lnTo>
                    <a:pt x="247" y="602"/>
                  </a:lnTo>
                  <a:lnTo>
                    <a:pt x="218" y="599"/>
                  </a:lnTo>
                  <a:lnTo>
                    <a:pt x="189" y="593"/>
                  </a:lnTo>
                  <a:lnTo>
                    <a:pt x="161" y="584"/>
                  </a:lnTo>
                  <a:lnTo>
                    <a:pt x="135" y="572"/>
                  </a:lnTo>
                  <a:lnTo>
                    <a:pt x="109" y="555"/>
                  </a:lnTo>
                  <a:lnTo>
                    <a:pt x="87" y="537"/>
                  </a:lnTo>
                  <a:lnTo>
                    <a:pt x="65" y="515"/>
                  </a:lnTo>
                  <a:lnTo>
                    <a:pt x="47" y="489"/>
                  </a:lnTo>
                  <a:lnTo>
                    <a:pt x="31" y="460"/>
                  </a:lnTo>
                  <a:lnTo>
                    <a:pt x="19" y="427"/>
                  </a:lnTo>
                  <a:lnTo>
                    <a:pt x="9" y="389"/>
                  </a:lnTo>
                  <a:lnTo>
                    <a:pt x="2" y="348"/>
                  </a:lnTo>
                  <a:lnTo>
                    <a:pt x="0" y="301"/>
                  </a:lnTo>
                  <a:lnTo>
                    <a:pt x="2" y="255"/>
                  </a:lnTo>
                  <a:lnTo>
                    <a:pt x="10" y="212"/>
                  </a:lnTo>
                  <a:lnTo>
                    <a:pt x="21" y="173"/>
                  </a:lnTo>
                  <a:lnTo>
                    <a:pt x="37" y="138"/>
                  </a:lnTo>
                  <a:lnTo>
                    <a:pt x="57" y="107"/>
                  </a:lnTo>
                  <a:lnTo>
                    <a:pt x="79" y="78"/>
                  </a:lnTo>
                  <a:lnTo>
                    <a:pt x="105" y="55"/>
                  </a:lnTo>
                  <a:lnTo>
                    <a:pt x="135" y="35"/>
                  </a:lnTo>
                  <a:lnTo>
                    <a:pt x="166" y="20"/>
                  </a:lnTo>
                  <a:lnTo>
                    <a:pt x="200" y="9"/>
                  </a:lnTo>
                  <a:lnTo>
                    <a:pt x="236" y="3"/>
                  </a:lnTo>
                  <a:lnTo>
                    <a:pt x="275" y="0"/>
                  </a:lnTo>
                  <a:lnTo>
                    <a:pt x="315" y="3"/>
                  </a:lnTo>
                  <a:lnTo>
                    <a:pt x="354" y="11"/>
                  </a:lnTo>
                  <a:lnTo>
                    <a:pt x="388" y="26"/>
                  </a:lnTo>
                  <a:lnTo>
                    <a:pt x="419" y="46"/>
                  </a:lnTo>
                  <a:lnTo>
                    <a:pt x="446" y="71"/>
                  </a:lnTo>
                  <a:lnTo>
                    <a:pt x="469" y="99"/>
                  </a:lnTo>
                  <a:lnTo>
                    <a:pt x="488" y="133"/>
                  </a:lnTo>
                  <a:lnTo>
                    <a:pt x="503" y="168"/>
                  </a:lnTo>
                  <a:lnTo>
                    <a:pt x="514" y="208"/>
                  </a:lnTo>
                  <a:lnTo>
                    <a:pt x="521" y="250"/>
                  </a:lnTo>
                  <a:lnTo>
                    <a:pt x="523" y="295"/>
                  </a:lnTo>
                  <a:lnTo>
                    <a:pt x="523" y="348"/>
                  </a:lnTo>
                  <a:lnTo>
                    <a:pt x="147" y="348"/>
                  </a:lnTo>
                  <a:close/>
                  <a:moveTo>
                    <a:pt x="268" y="123"/>
                  </a:moveTo>
                  <a:lnTo>
                    <a:pt x="239" y="125"/>
                  </a:lnTo>
                  <a:lnTo>
                    <a:pt x="214" y="134"/>
                  </a:lnTo>
                  <a:lnTo>
                    <a:pt x="192" y="146"/>
                  </a:lnTo>
                  <a:lnTo>
                    <a:pt x="174" y="164"/>
                  </a:lnTo>
                  <a:lnTo>
                    <a:pt x="162" y="183"/>
                  </a:lnTo>
                  <a:lnTo>
                    <a:pt x="155" y="203"/>
                  </a:lnTo>
                  <a:lnTo>
                    <a:pt x="150" y="224"/>
                  </a:lnTo>
                  <a:lnTo>
                    <a:pt x="147" y="248"/>
                  </a:lnTo>
                  <a:lnTo>
                    <a:pt x="376" y="248"/>
                  </a:lnTo>
                  <a:lnTo>
                    <a:pt x="373" y="227"/>
                  </a:lnTo>
                  <a:lnTo>
                    <a:pt x="370" y="206"/>
                  </a:lnTo>
                  <a:lnTo>
                    <a:pt x="364" y="187"/>
                  </a:lnTo>
                  <a:lnTo>
                    <a:pt x="355" y="168"/>
                  </a:lnTo>
                  <a:lnTo>
                    <a:pt x="344" y="154"/>
                  </a:lnTo>
                  <a:lnTo>
                    <a:pt x="329" y="140"/>
                  </a:lnTo>
                  <a:lnTo>
                    <a:pt x="312" y="130"/>
                  </a:lnTo>
                  <a:lnTo>
                    <a:pt x="292" y="124"/>
                  </a:lnTo>
                  <a:lnTo>
                    <a:pt x="268" y="1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9" name="Freeform 38"/>
            <p:cNvSpPr>
              <a:spLocks/>
            </p:cNvSpPr>
            <p:nvPr userDrawn="1"/>
          </p:nvSpPr>
          <p:spPr bwMode="auto">
            <a:xfrm>
              <a:off x="505" y="3164"/>
              <a:ext cx="96" cy="117"/>
            </a:xfrm>
            <a:custGeom>
              <a:avLst/>
              <a:gdLst>
                <a:gd name="T0" fmla="*/ 270 w 480"/>
                <a:gd name="T1" fmla="*/ 119 h 585"/>
                <a:gd name="T2" fmla="*/ 290 w 480"/>
                <a:gd name="T3" fmla="*/ 121 h 585"/>
                <a:gd name="T4" fmla="*/ 306 w 480"/>
                <a:gd name="T5" fmla="*/ 126 h 585"/>
                <a:gd name="T6" fmla="*/ 317 w 480"/>
                <a:gd name="T7" fmla="*/ 135 h 585"/>
                <a:gd name="T8" fmla="*/ 325 w 480"/>
                <a:gd name="T9" fmla="*/ 146 h 585"/>
                <a:gd name="T10" fmla="*/ 330 w 480"/>
                <a:gd name="T11" fmla="*/ 160 h 585"/>
                <a:gd name="T12" fmla="*/ 332 w 480"/>
                <a:gd name="T13" fmla="*/ 176 h 585"/>
                <a:gd name="T14" fmla="*/ 332 w 480"/>
                <a:gd name="T15" fmla="*/ 585 h 585"/>
                <a:gd name="T16" fmla="*/ 480 w 480"/>
                <a:gd name="T17" fmla="*/ 585 h 585"/>
                <a:gd name="T18" fmla="*/ 480 w 480"/>
                <a:gd name="T19" fmla="*/ 175 h 585"/>
                <a:gd name="T20" fmla="*/ 479 w 480"/>
                <a:gd name="T21" fmla="*/ 152 h 585"/>
                <a:gd name="T22" fmla="*/ 475 w 480"/>
                <a:gd name="T23" fmla="*/ 129 h 585"/>
                <a:gd name="T24" fmla="*/ 469 w 480"/>
                <a:gd name="T25" fmla="*/ 107 h 585"/>
                <a:gd name="T26" fmla="*/ 460 w 480"/>
                <a:gd name="T27" fmla="*/ 86 h 585"/>
                <a:gd name="T28" fmla="*/ 448 w 480"/>
                <a:gd name="T29" fmla="*/ 66 h 585"/>
                <a:gd name="T30" fmla="*/ 433 w 480"/>
                <a:gd name="T31" fmla="*/ 47 h 585"/>
                <a:gd name="T32" fmla="*/ 416 w 480"/>
                <a:gd name="T33" fmla="*/ 31 h 585"/>
                <a:gd name="T34" fmla="*/ 393 w 480"/>
                <a:gd name="T35" fmla="*/ 19 h 585"/>
                <a:gd name="T36" fmla="*/ 369 w 480"/>
                <a:gd name="T37" fmla="*/ 9 h 585"/>
                <a:gd name="T38" fmla="*/ 339 w 480"/>
                <a:gd name="T39" fmla="*/ 3 h 585"/>
                <a:gd name="T40" fmla="*/ 306 w 480"/>
                <a:gd name="T41" fmla="*/ 0 h 585"/>
                <a:gd name="T42" fmla="*/ 0 w 480"/>
                <a:gd name="T43" fmla="*/ 0 h 585"/>
                <a:gd name="T44" fmla="*/ 0 w 480"/>
                <a:gd name="T45" fmla="*/ 585 h 585"/>
                <a:gd name="T46" fmla="*/ 147 w 480"/>
                <a:gd name="T47" fmla="*/ 585 h 585"/>
                <a:gd name="T48" fmla="*/ 147 w 480"/>
                <a:gd name="T49" fmla="*/ 119 h 585"/>
                <a:gd name="T50" fmla="*/ 270 w 480"/>
                <a:gd name="T51" fmla="*/ 119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0" h="585">
                  <a:moveTo>
                    <a:pt x="270" y="119"/>
                  </a:moveTo>
                  <a:lnTo>
                    <a:pt x="290" y="121"/>
                  </a:lnTo>
                  <a:lnTo>
                    <a:pt x="306" y="126"/>
                  </a:lnTo>
                  <a:lnTo>
                    <a:pt x="317" y="135"/>
                  </a:lnTo>
                  <a:lnTo>
                    <a:pt x="325" y="146"/>
                  </a:lnTo>
                  <a:lnTo>
                    <a:pt x="330" y="160"/>
                  </a:lnTo>
                  <a:lnTo>
                    <a:pt x="332" y="176"/>
                  </a:lnTo>
                  <a:lnTo>
                    <a:pt x="332" y="585"/>
                  </a:lnTo>
                  <a:lnTo>
                    <a:pt x="480" y="585"/>
                  </a:lnTo>
                  <a:lnTo>
                    <a:pt x="480" y="175"/>
                  </a:lnTo>
                  <a:lnTo>
                    <a:pt x="479" y="152"/>
                  </a:lnTo>
                  <a:lnTo>
                    <a:pt x="475" y="129"/>
                  </a:lnTo>
                  <a:lnTo>
                    <a:pt x="469" y="107"/>
                  </a:lnTo>
                  <a:lnTo>
                    <a:pt x="460" y="86"/>
                  </a:lnTo>
                  <a:lnTo>
                    <a:pt x="448" y="66"/>
                  </a:lnTo>
                  <a:lnTo>
                    <a:pt x="433" y="47"/>
                  </a:lnTo>
                  <a:lnTo>
                    <a:pt x="416" y="31"/>
                  </a:lnTo>
                  <a:lnTo>
                    <a:pt x="393" y="19"/>
                  </a:lnTo>
                  <a:lnTo>
                    <a:pt x="369" y="9"/>
                  </a:lnTo>
                  <a:lnTo>
                    <a:pt x="339" y="3"/>
                  </a:lnTo>
                  <a:lnTo>
                    <a:pt x="306" y="0"/>
                  </a:lnTo>
                  <a:lnTo>
                    <a:pt x="0" y="0"/>
                  </a:lnTo>
                  <a:lnTo>
                    <a:pt x="0" y="585"/>
                  </a:lnTo>
                  <a:lnTo>
                    <a:pt x="147" y="585"/>
                  </a:lnTo>
                  <a:lnTo>
                    <a:pt x="147" y="119"/>
                  </a:lnTo>
                  <a:lnTo>
                    <a:pt x="270" y="11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0" name="Freeform 39"/>
            <p:cNvSpPr>
              <a:spLocks noEditPoints="1"/>
            </p:cNvSpPr>
            <p:nvPr userDrawn="1"/>
          </p:nvSpPr>
          <p:spPr bwMode="auto">
            <a:xfrm>
              <a:off x="855" y="3116"/>
              <a:ext cx="23" cy="24"/>
            </a:xfrm>
            <a:custGeom>
              <a:avLst/>
              <a:gdLst>
                <a:gd name="T0" fmla="*/ 39 w 118"/>
                <a:gd name="T1" fmla="*/ 116 h 120"/>
                <a:gd name="T2" fmla="*/ 11 w 118"/>
                <a:gd name="T3" fmla="*/ 95 h 120"/>
                <a:gd name="T4" fmla="*/ 0 w 118"/>
                <a:gd name="T5" fmla="*/ 59 h 120"/>
                <a:gd name="T6" fmla="*/ 11 w 118"/>
                <a:gd name="T7" fmla="*/ 24 h 120"/>
                <a:gd name="T8" fmla="*/ 39 w 118"/>
                <a:gd name="T9" fmla="*/ 3 h 120"/>
                <a:gd name="T10" fmla="*/ 78 w 118"/>
                <a:gd name="T11" fmla="*/ 3 h 120"/>
                <a:gd name="T12" fmla="*/ 106 w 118"/>
                <a:gd name="T13" fmla="*/ 24 h 120"/>
                <a:gd name="T14" fmla="*/ 118 w 118"/>
                <a:gd name="T15" fmla="*/ 59 h 120"/>
                <a:gd name="T16" fmla="*/ 106 w 118"/>
                <a:gd name="T17" fmla="*/ 95 h 120"/>
                <a:gd name="T18" fmla="*/ 78 w 118"/>
                <a:gd name="T19" fmla="*/ 116 h 120"/>
                <a:gd name="T20" fmla="*/ 58 w 118"/>
                <a:gd name="T21" fmla="*/ 10 h 120"/>
                <a:gd name="T22" fmla="*/ 29 w 118"/>
                <a:gd name="T23" fmla="*/ 19 h 120"/>
                <a:gd name="T24" fmla="*/ 12 w 118"/>
                <a:gd name="T25" fmla="*/ 44 h 120"/>
                <a:gd name="T26" fmla="*/ 12 w 118"/>
                <a:gd name="T27" fmla="*/ 75 h 120"/>
                <a:gd name="T28" fmla="*/ 29 w 118"/>
                <a:gd name="T29" fmla="*/ 100 h 120"/>
                <a:gd name="T30" fmla="*/ 58 w 118"/>
                <a:gd name="T31" fmla="*/ 108 h 120"/>
                <a:gd name="T32" fmla="*/ 88 w 118"/>
                <a:gd name="T33" fmla="*/ 100 h 120"/>
                <a:gd name="T34" fmla="*/ 106 w 118"/>
                <a:gd name="T35" fmla="*/ 75 h 120"/>
                <a:gd name="T36" fmla="*/ 106 w 118"/>
                <a:gd name="T37" fmla="*/ 44 h 120"/>
                <a:gd name="T38" fmla="*/ 88 w 118"/>
                <a:gd name="T39" fmla="*/ 19 h 120"/>
                <a:gd name="T40" fmla="*/ 58 w 118"/>
                <a:gd name="T41" fmla="*/ 10 h 120"/>
                <a:gd name="T42" fmla="*/ 74 w 118"/>
                <a:gd name="T43" fmla="*/ 95 h 120"/>
                <a:gd name="T44" fmla="*/ 71 w 118"/>
                <a:gd name="T45" fmla="*/ 94 h 120"/>
                <a:gd name="T46" fmla="*/ 55 w 118"/>
                <a:gd name="T47" fmla="*/ 68 h 120"/>
                <a:gd name="T48" fmla="*/ 48 w 118"/>
                <a:gd name="T49" fmla="*/ 66 h 120"/>
                <a:gd name="T50" fmla="*/ 47 w 118"/>
                <a:gd name="T51" fmla="*/ 94 h 120"/>
                <a:gd name="T52" fmla="*/ 45 w 118"/>
                <a:gd name="T53" fmla="*/ 95 h 120"/>
                <a:gd name="T54" fmla="*/ 33 w 118"/>
                <a:gd name="T55" fmla="*/ 95 h 120"/>
                <a:gd name="T56" fmla="*/ 32 w 118"/>
                <a:gd name="T57" fmla="*/ 92 h 120"/>
                <a:gd name="T58" fmla="*/ 33 w 118"/>
                <a:gd name="T59" fmla="*/ 26 h 120"/>
                <a:gd name="T60" fmla="*/ 37 w 118"/>
                <a:gd name="T61" fmla="*/ 23 h 120"/>
                <a:gd name="T62" fmla="*/ 45 w 118"/>
                <a:gd name="T63" fmla="*/ 22 h 120"/>
                <a:gd name="T64" fmla="*/ 55 w 118"/>
                <a:gd name="T65" fmla="*/ 22 h 120"/>
                <a:gd name="T66" fmla="*/ 76 w 118"/>
                <a:gd name="T67" fmla="*/ 27 h 120"/>
                <a:gd name="T68" fmla="*/ 85 w 118"/>
                <a:gd name="T69" fmla="*/ 44 h 120"/>
                <a:gd name="T70" fmla="*/ 84 w 118"/>
                <a:gd name="T71" fmla="*/ 52 h 120"/>
                <a:gd name="T72" fmla="*/ 79 w 118"/>
                <a:gd name="T73" fmla="*/ 60 h 120"/>
                <a:gd name="T74" fmla="*/ 71 w 118"/>
                <a:gd name="T75" fmla="*/ 64 h 120"/>
                <a:gd name="T76" fmla="*/ 88 w 118"/>
                <a:gd name="T77" fmla="*/ 92 h 120"/>
                <a:gd name="T78" fmla="*/ 88 w 118"/>
                <a:gd name="T79" fmla="*/ 94 h 120"/>
                <a:gd name="T80" fmla="*/ 85 w 118"/>
                <a:gd name="T81" fmla="*/ 95 h 120"/>
                <a:gd name="T82" fmla="*/ 70 w 118"/>
                <a:gd name="T83" fmla="*/ 40 h 120"/>
                <a:gd name="T84" fmla="*/ 65 w 118"/>
                <a:gd name="T85" fmla="*/ 37 h 120"/>
                <a:gd name="T86" fmla="*/ 57 w 118"/>
                <a:gd name="T87" fmla="*/ 34 h 120"/>
                <a:gd name="T88" fmla="*/ 47 w 118"/>
                <a:gd name="T89" fmla="*/ 55 h 120"/>
                <a:gd name="T90" fmla="*/ 52 w 118"/>
                <a:gd name="T91" fmla="*/ 55 h 120"/>
                <a:gd name="T92" fmla="*/ 57 w 118"/>
                <a:gd name="T93" fmla="*/ 55 h 120"/>
                <a:gd name="T94" fmla="*/ 65 w 118"/>
                <a:gd name="T95" fmla="*/ 54 h 120"/>
                <a:gd name="T96" fmla="*/ 70 w 118"/>
                <a:gd name="T97" fmla="*/ 49 h 120"/>
                <a:gd name="T98" fmla="*/ 70 w 118"/>
                <a:gd name="T99" fmla="*/ 4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8" h="120">
                  <a:moveTo>
                    <a:pt x="58" y="120"/>
                  </a:moveTo>
                  <a:lnTo>
                    <a:pt x="39" y="116"/>
                  </a:lnTo>
                  <a:lnTo>
                    <a:pt x="23" y="107"/>
                  </a:lnTo>
                  <a:lnTo>
                    <a:pt x="11" y="95"/>
                  </a:lnTo>
                  <a:lnTo>
                    <a:pt x="2" y="79"/>
                  </a:lnTo>
                  <a:lnTo>
                    <a:pt x="0" y="59"/>
                  </a:lnTo>
                  <a:lnTo>
                    <a:pt x="2" y="40"/>
                  </a:lnTo>
                  <a:lnTo>
                    <a:pt x="11" y="24"/>
                  </a:lnTo>
                  <a:lnTo>
                    <a:pt x="23" y="12"/>
                  </a:lnTo>
                  <a:lnTo>
                    <a:pt x="39" y="3"/>
                  </a:lnTo>
                  <a:lnTo>
                    <a:pt x="58" y="0"/>
                  </a:lnTo>
                  <a:lnTo>
                    <a:pt x="78" y="3"/>
                  </a:lnTo>
                  <a:lnTo>
                    <a:pt x="94" y="12"/>
                  </a:lnTo>
                  <a:lnTo>
                    <a:pt x="106" y="24"/>
                  </a:lnTo>
                  <a:lnTo>
                    <a:pt x="115" y="40"/>
                  </a:lnTo>
                  <a:lnTo>
                    <a:pt x="118" y="59"/>
                  </a:lnTo>
                  <a:lnTo>
                    <a:pt x="115" y="79"/>
                  </a:lnTo>
                  <a:lnTo>
                    <a:pt x="106" y="95"/>
                  </a:lnTo>
                  <a:lnTo>
                    <a:pt x="94" y="107"/>
                  </a:lnTo>
                  <a:lnTo>
                    <a:pt x="78" y="116"/>
                  </a:lnTo>
                  <a:lnTo>
                    <a:pt x="58" y="120"/>
                  </a:lnTo>
                  <a:close/>
                  <a:moveTo>
                    <a:pt x="58" y="10"/>
                  </a:moveTo>
                  <a:lnTo>
                    <a:pt x="43" y="13"/>
                  </a:lnTo>
                  <a:lnTo>
                    <a:pt x="29" y="19"/>
                  </a:lnTo>
                  <a:lnTo>
                    <a:pt x="20" y="31"/>
                  </a:lnTo>
                  <a:lnTo>
                    <a:pt x="12" y="44"/>
                  </a:lnTo>
                  <a:lnTo>
                    <a:pt x="10" y="59"/>
                  </a:lnTo>
                  <a:lnTo>
                    <a:pt x="12" y="75"/>
                  </a:lnTo>
                  <a:lnTo>
                    <a:pt x="20" y="89"/>
                  </a:lnTo>
                  <a:lnTo>
                    <a:pt x="29" y="100"/>
                  </a:lnTo>
                  <a:lnTo>
                    <a:pt x="43" y="106"/>
                  </a:lnTo>
                  <a:lnTo>
                    <a:pt x="58" y="108"/>
                  </a:lnTo>
                  <a:lnTo>
                    <a:pt x="74" y="106"/>
                  </a:lnTo>
                  <a:lnTo>
                    <a:pt x="88" y="100"/>
                  </a:lnTo>
                  <a:lnTo>
                    <a:pt x="99" y="89"/>
                  </a:lnTo>
                  <a:lnTo>
                    <a:pt x="106" y="75"/>
                  </a:lnTo>
                  <a:lnTo>
                    <a:pt x="109" y="59"/>
                  </a:lnTo>
                  <a:lnTo>
                    <a:pt x="106" y="44"/>
                  </a:lnTo>
                  <a:lnTo>
                    <a:pt x="99" y="31"/>
                  </a:lnTo>
                  <a:lnTo>
                    <a:pt x="88" y="19"/>
                  </a:lnTo>
                  <a:lnTo>
                    <a:pt x="74" y="13"/>
                  </a:lnTo>
                  <a:lnTo>
                    <a:pt x="58" y="10"/>
                  </a:lnTo>
                  <a:close/>
                  <a:moveTo>
                    <a:pt x="85" y="95"/>
                  </a:moveTo>
                  <a:lnTo>
                    <a:pt x="74" y="95"/>
                  </a:lnTo>
                  <a:lnTo>
                    <a:pt x="73" y="95"/>
                  </a:lnTo>
                  <a:lnTo>
                    <a:pt x="71" y="94"/>
                  </a:lnTo>
                  <a:lnTo>
                    <a:pt x="57" y="68"/>
                  </a:lnTo>
                  <a:lnTo>
                    <a:pt x="55" y="68"/>
                  </a:lnTo>
                  <a:lnTo>
                    <a:pt x="54" y="66"/>
                  </a:lnTo>
                  <a:lnTo>
                    <a:pt x="48" y="66"/>
                  </a:lnTo>
                  <a:lnTo>
                    <a:pt x="48" y="92"/>
                  </a:lnTo>
                  <a:lnTo>
                    <a:pt x="47" y="94"/>
                  </a:lnTo>
                  <a:lnTo>
                    <a:pt x="47" y="95"/>
                  </a:lnTo>
                  <a:lnTo>
                    <a:pt x="45" y="95"/>
                  </a:lnTo>
                  <a:lnTo>
                    <a:pt x="34" y="95"/>
                  </a:lnTo>
                  <a:lnTo>
                    <a:pt x="33" y="95"/>
                  </a:lnTo>
                  <a:lnTo>
                    <a:pt x="33" y="94"/>
                  </a:lnTo>
                  <a:lnTo>
                    <a:pt x="32" y="92"/>
                  </a:lnTo>
                  <a:lnTo>
                    <a:pt x="32" y="28"/>
                  </a:lnTo>
                  <a:lnTo>
                    <a:pt x="33" y="26"/>
                  </a:lnTo>
                  <a:lnTo>
                    <a:pt x="34" y="23"/>
                  </a:lnTo>
                  <a:lnTo>
                    <a:pt x="37" y="23"/>
                  </a:lnTo>
                  <a:lnTo>
                    <a:pt x="41" y="22"/>
                  </a:lnTo>
                  <a:lnTo>
                    <a:pt x="45" y="22"/>
                  </a:lnTo>
                  <a:lnTo>
                    <a:pt x="50" y="22"/>
                  </a:lnTo>
                  <a:lnTo>
                    <a:pt x="55" y="22"/>
                  </a:lnTo>
                  <a:lnTo>
                    <a:pt x="68" y="23"/>
                  </a:lnTo>
                  <a:lnTo>
                    <a:pt x="76" y="27"/>
                  </a:lnTo>
                  <a:lnTo>
                    <a:pt x="83" y="33"/>
                  </a:lnTo>
                  <a:lnTo>
                    <a:pt x="85" y="44"/>
                  </a:lnTo>
                  <a:lnTo>
                    <a:pt x="85" y="45"/>
                  </a:lnTo>
                  <a:lnTo>
                    <a:pt x="84" y="52"/>
                  </a:lnTo>
                  <a:lnTo>
                    <a:pt x="83" y="56"/>
                  </a:lnTo>
                  <a:lnTo>
                    <a:pt x="79" y="60"/>
                  </a:lnTo>
                  <a:lnTo>
                    <a:pt x="75" y="63"/>
                  </a:lnTo>
                  <a:lnTo>
                    <a:pt x="71" y="64"/>
                  </a:lnTo>
                  <a:lnTo>
                    <a:pt x="86" y="91"/>
                  </a:lnTo>
                  <a:lnTo>
                    <a:pt x="88" y="92"/>
                  </a:lnTo>
                  <a:lnTo>
                    <a:pt x="88" y="92"/>
                  </a:lnTo>
                  <a:lnTo>
                    <a:pt x="88" y="94"/>
                  </a:lnTo>
                  <a:lnTo>
                    <a:pt x="86" y="95"/>
                  </a:lnTo>
                  <a:lnTo>
                    <a:pt x="85" y="95"/>
                  </a:lnTo>
                  <a:close/>
                  <a:moveTo>
                    <a:pt x="70" y="44"/>
                  </a:moveTo>
                  <a:lnTo>
                    <a:pt x="70" y="40"/>
                  </a:lnTo>
                  <a:lnTo>
                    <a:pt x="68" y="38"/>
                  </a:lnTo>
                  <a:lnTo>
                    <a:pt x="65" y="37"/>
                  </a:lnTo>
                  <a:lnTo>
                    <a:pt x="62" y="35"/>
                  </a:lnTo>
                  <a:lnTo>
                    <a:pt x="57" y="34"/>
                  </a:lnTo>
                  <a:lnTo>
                    <a:pt x="47" y="34"/>
                  </a:lnTo>
                  <a:lnTo>
                    <a:pt x="47" y="55"/>
                  </a:lnTo>
                  <a:lnTo>
                    <a:pt x="49" y="55"/>
                  </a:lnTo>
                  <a:lnTo>
                    <a:pt x="52" y="55"/>
                  </a:lnTo>
                  <a:lnTo>
                    <a:pt x="54" y="55"/>
                  </a:lnTo>
                  <a:lnTo>
                    <a:pt x="57" y="55"/>
                  </a:lnTo>
                  <a:lnTo>
                    <a:pt x="62" y="55"/>
                  </a:lnTo>
                  <a:lnTo>
                    <a:pt x="65" y="54"/>
                  </a:lnTo>
                  <a:lnTo>
                    <a:pt x="68" y="52"/>
                  </a:lnTo>
                  <a:lnTo>
                    <a:pt x="70" y="49"/>
                  </a:lnTo>
                  <a:lnTo>
                    <a:pt x="70" y="45"/>
                  </a:lnTo>
                  <a:lnTo>
                    <a:pt x="70" y="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6" name="Slide Number Placeholder 5"/>
          <p:cNvSpPr>
            <a:spLocks noGrp="1"/>
          </p:cNvSpPr>
          <p:nvPr>
            <p:ph type="sldNum" sz="quarter" idx="4"/>
          </p:nvPr>
        </p:nvSpPr>
        <p:spPr>
          <a:xfrm>
            <a:off x="0" y="6613525"/>
            <a:ext cx="425768" cy="190500"/>
          </a:xfrm>
          <a:prstGeom prst="rect">
            <a:avLst/>
          </a:prstGeom>
        </p:spPr>
        <p:txBody>
          <a:bodyPr vert="horz" wrap="none" lIns="91440" tIns="45720" rIns="91440" bIns="45720" rtlCol="0" anchor="ctr" anchorCtr="0"/>
          <a:lstStyle>
            <a:lvl1pPr algn="l">
              <a:defRPr sz="800">
                <a:solidFill>
                  <a:schemeClr val="bg1"/>
                </a:solidFill>
                <a:latin typeface="+mn-lt"/>
              </a:defRPr>
            </a:lvl1pPr>
          </a:lstStyle>
          <a:p>
            <a:fld id="{FD44707B-D922-47D5-BD24-D96E91B705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698227085"/>
      </p:ext>
    </p:extLst>
  </p:cSld>
  <p:clrMap bg1="lt1" tx1="dk1" bg2="lt2" tx2="dk2" accent1="accent1" accent2="accent2" accent3="accent3" accent4="accent4" accent5="accent5" accent6="accent6" hlink="hlink" folHlink="folHlink"/>
  <p:sldLayoutIdLst>
    <p:sldLayoutId id="2147484437" r:id="rId1"/>
    <p:sldLayoutId id="2147484438" r:id="rId2"/>
    <p:sldLayoutId id="2147484439" r:id="rId3"/>
    <p:sldLayoutId id="2147484440" r:id="rId4"/>
    <p:sldLayoutId id="2147484441" r:id="rId5"/>
    <p:sldLayoutId id="2147484442" r:id="rId6"/>
    <p:sldLayoutId id="2147484443" r:id="rId7"/>
    <p:sldLayoutId id="2147484444" r:id="rId8"/>
    <p:sldLayoutId id="2147484445" r:id="rId9"/>
    <p:sldLayoutId id="2147484446" r:id="rId10"/>
    <p:sldLayoutId id="2147484447" r:id="rId11"/>
    <p:sldLayoutId id="2147484448" r:id="rId12"/>
    <p:sldLayoutId id="214748444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spcBef>
          <a:spcPct val="0"/>
        </a:spcBef>
        <a:buNone/>
        <a:defRPr sz="2400" b="0" kern="1200" baseline="0">
          <a:solidFill>
            <a:schemeClr val="tx1"/>
          </a:solidFill>
          <a:latin typeface="+mj-lt"/>
          <a:ea typeface="+mj-ea"/>
          <a:cs typeface="+mj-cs"/>
        </a:defRPr>
      </a:lvl1pPr>
    </p:titleStyle>
    <p:bodyStyle>
      <a:lvl1pPr marL="0" indent="0" algn="l" defTabSz="914400" rtl="0" eaLnBrk="1" latinLnBrk="0" hangingPunct="1">
        <a:spcBef>
          <a:spcPts val="600"/>
        </a:spcBef>
        <a:buClr>
          <a:schemeClr val="tx1"/>
        </a:buClr>
        <a:buFontTx/>
        <a:buNone/>
        <a:defRPr sz="1800" b="1" kern="1200">
          <a:solidFill>
            <a:schemeClr val="accent1"/>
          </a:solidFill>
          <a:latin typeface="+mn-lt"/>
          <a:ea typeface="+mn-ea"/>
          <a:cs typeface="+mn-cs"/>
        </a:defRPr>
      </a:lvl1pPr>
      <a:lvl2pPr marL="0" indent="0" algn="l" defTabSz="914400" rtl="0" eaLnBrk="1" latinLnBrk="0" hangingPunct="1">
        <a:spcBef>
          <a:spcPts val="600"/>
        </a:spcBef>
        <a:buClr>
          <a:schemeClr val="tx2">
            <a:lumMod val="40000"/>
            <a:lumOff val="60000"/>
          </a:schemeClr>
        </a:buClr>
        <a:buFont typeface="Arial"/>
        <a:buNone/>
        <a:defRPr sz="1600" kern="1200">
          <a:solidFill>
            <a:schemeClr val="tx1"/>
          </a:solidFill>
          <a:latin typeface="+mn-lt"/>
          <a:ea typeface="+mn-ea"/>
          <a:cs typeface="+mn-cs"/>
        </a:defRPr>
      </a:lvl2pPr>
      <a:lvl3pPr marL="169863" indent="-169863" algn="l" defTabSz="914400" rtl="0" eaLnBrk="1" latinLnBrk="0" hangingPunct="1">
        <a:spcBef>
          <a:spcPts val="600"/>
        </a:spcBef>
        <a:buClr>
          <a:schemeClr val="tx2">
            <a:lumMod val="40000"/>
            <a:lumOff val="60000"/>
          </a:schemeClr>
        </a:buClr>
        <a:buFont typeface="Arial"/>
        <a:buChar char="•"/>
        <a:defRPr sz="1600" kern="1200">
          <a:solidFill>
            <a:schemeClr val="tx1"/>
          </a:solidFill>
          <a:latin typeface="+mn-lt"/>
          <a:ea typeface="+mn-ea"/>
          <a:cs typeface="+mn-cs"/>
        </a:defRPr>
      </a:lvl3pPr>
      <a:lvl4pPr marL="627063" indent="-169863" algn="l" defTabSz="914400" rtl="0" eaLnBrk="1" latinLnBrk="0" hangingPunct="1">
        <a:spcBef>
          <a:spcPts val="600"/>
        </a:spcBef>
        <a:buClr>
          <a:schemeClr val="tx2">
            <a:lumMod val="40000"/>
            <a:lumOff val="60000"/>
          </a:schemeClr>
        </a:buClr>
        <a:buFont typeface="Arial"/>
        <a:buChar char="•"/>
        <a:defRPr sz="1600" kern="1200">
          <a:solidFill>
            <a:schemeClr val="tx1"/>
          </a:solidFill>
          <a:latin typeface="+mn-lt"/>
          <a:ea typeface="+mn-ea"/>
          <a:cs typeface="+mn-cs"/>
        </a:defRPr>
      </a:lvl4pPr>
      <a:lvl5pPr marL="1084263" indent="-169863" algn="l" defTabSz="914400" rtl="0" eaLnBrk="1" latinLnBrk="0" hangingPunct="1">
        <a:spcBef>
          <a:spcPts val="600"/>
        </a:spcBef>
        <a:buClr>
          <a:schemeClr val="tx2">
            <a:lumMod val="40000"/>
            <a:lumOff val="60000"/>
          </a:schemeClr>
        </a:buClr>
        <a:buFont typeface="Arial"/>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www.intel.com/performance" TargetMode="External"/><Relationship Id="rId7" Type="http://schemas.openxmlformats.org/officeDocument/2006/relationships/hyperlink" Target="http://www.intel.com/go/anti-thef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www.intel.com/go/virtualization" TargetMode="External"/><Relationship Id="rId5" Type="http://schemas.openxmlformats.org/officeDocument/2006/relationships/hyperlink" Target="http://www.intel.com/technology/security" TargetMode="External"/><Relationship Id="rId4" Type="http://schemas.openxmlformats.org/officeDocument/2006/relationships/hyperlink" Target="http://www.intel.com/technology/vpro/"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intel.com/technology/manage/iamt"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8"/>
          <p:cNvSpPr>
            <a:spLocks noGrp="1" noChangeArrowheads="1"/>
          </p:cNvSpPr>
          <p:nvPr>
            <p:ph type="ctrTitle"/>
          </p:nvPr>
        </p:nvSpPr>
        <p:spPr>
          <a:xfrm>
            <a:off x="342900" y="2590800"/>
            <a:ext cx="7848600" cy="1828799"/>
          </a:xfrm>
        </p:spPr>
        <p:txBody>
          <a:bodyPr>
            <a:normAutofit fontScale="90000"/>
          </a:bodyPr>
          <a:lstStyle/>
          <a:p>
            <a:r>
              <a:rPr lang="en-US" dirty="0" smtClean="0"/>
              <a:t>3rd Generation Intel</a:t>
            </a:r>
            <a:r>
              <a:rPr lang="en-US" baseline="30000" dirty="0" smtClean="0"/>
              <a:t>®</a:t>
            </a:r>
            <a:r>
              <a:rPr lang="en-US" dirty="0" smtClean="0"/>
              <a:t> </a:t>
            </a:r>
            <a:br>
              <a:rPr lang="en-US" dirty="0" smtClean="0"/>
            </a:br>
            <a:r>
              <a:rPr lang="en-US" dirty="0" smtClean="0"/>
              <a:t>Core™ </a:t>
            </a:r>
            <a:r>
              <a:rPr lang="en-US" dirty="0"/>
              <a:t>v</a:t>
            </a:r>
            <a:r>
              <a:rPr lang="en-US" dirty="0" smtClean="0"/>
              <a:t>Pro</a:t>
            </a:r>
            <a:r>
              <a:rPr lang="en-US" dirty="0"/>
              <a:t>™ </a:t>
            </a:r>
            <a:r>
              <a:rPr lang="en-US" dirty="0" smtClean="0"/>
              <a:t>Processor</a:t>
            </a:r>
            <a:br>
              <a:rPr lang="en-US" dirty="0" smtClean="0"/>
            </a:br>
            <a:r>
              <a:rPr lang="en-US" sz="2700" dirty="0" smtClean="0"/>
              <a:t>The Business </a:t>
            </a:r>
            <a:r>
              <a:rPr lang="en-US" sz="2700" dirty="0"/>
              <a:t>C</a:t>
            </a:r>
            <a:r>
              <a:rPr lang="en-US" sz="2700" dirty="0" smtClean="0"/>
              <a:t>ase</a:t>
            </a:r>
            <a:r>
              <a:rPr lang="en-US" dirty="0" smtClean="0"/>
              <a:t/>
            </a:r>
            <a:br>
              <a:rPr lang="en-US" dirty="0" smtClean="0"/>
            </a:br>
            <a:r>
              <a:rPr lang="en-US" dirty="0" smtClean="0"/>
              <a:t/>
            </a:r>
            <a:br>
              <a:rPr lang="en-US" dirty="0" smtClean="0"/>
            </a:br>
            <a:endParaRPr lang="en-US" i="1" dirty="0" smtClean="0">
              <a:solidFill>
                <a:schemeClr val="tx1"/>
              </a:solidFill>
            </a:endParaRPr>
          </a:p>
        </p:txBody>
      </p:sp>
      <p:sp>
        <p:nvSpPr>
          <p:cNvPr id="7171" name="Rectangle 9"/>
          <p:cNvSpPr>
            <a:spLocks noGrp="1" noChangeArrowheads="1"/>
          </p:cNvSpPr>
          <p:nvPr>
            <p:ph type="body" sz="quarter" idx="13"/>
          </p:nvPr>
        </p:nvSpPr>
        <p:spPr>
          <a:xfrm>
            <a:off x="2255520" y="4419600"/>
            <a:ext cx="4754880" cy="1066800"/>
          </a:xfrm>
        </p:spPr>
        <p:txBody>
          <a:bodyPr>
            <a:normAutofit/>
          </a:bodyPr>
          <a:lstStyle/>
          <a:p>
            <a:r>
              <a:rPr lang="en-US" sz="1600" dirty="0" smtClean="0"/>
              <a:t>[Presenter:]</a:t>
            </a:r>
          </a:p>
          <a:p>
            <a:r>
              <a:rPr lang="en-US" sz="1600" dirty="0" smtClean="0"/>
              <a:t>[Title:]</a:t>
            </a:r>
          </a:p>
          <a:p>
            <a:r>
              <a:rPr lang="en-US" sz="1600" dirty="0" smtClean="0"/>
              <a:t>[Date:]</a:t>
            </a: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962" y="312738"/>
            <a:ext cx="6427838" cy="762000"/>
          </a:xfrm>
        </p:spPr>
        <p:txBody>
          <a:bodyPr>
            <a:noAutofit/>
          </a:bodyPr>
          <a:lstStyle/>
          <a:p>
            <a:r>
              <a:rPr lang="en-US" dirty="0" smtClean="0"/>
              <a:t>Business Value of Upgrading</a:t>
            </a:r>
            <a:endParaRPr lang="en-US" dirty="0"/>
          </a:p>
        </p:txBody>
      </p:sp>
      <p:sp>
        <p:nvSpPr>
          <p:cNvPr id="3" name="Content Placeholder 2"/>
          <p:cNvSpPr>
            <a:spLocks noGrp="1"/>
          </p:cNvSpPr>
          <p:nvPr>
            <p:ph idx="1"/>
          </p:nvPr>
        </p:nvSpPr>
        <p:spPr>
          <a:xfrm>
            <a:off x="353962" y="1331913"/>
            <a:ext cx="8436076" cy="685799"/>
          </a:xfrm>
        </p:spPr>
        <p:txBody>
          <a:bodyPr>
            <a:noAutofit/>
          </a:bodyPr>
          <a:lstStyle/>
          <a:p>
            <a:pPr>
              <a:lnSpc>
                <a:spcPct val="120000"/>
              </a:lnSpc>
              <a:defRPr/>
            </a:pPr>
            <a:r>
              <a:rPr lang="en-US" dirty="0" smtClean="0"/>
              <a:t>Wipro Consulting study estimates </a:t>
            </a:r>
            <a:r>
              <a:rPr lang="en-US" dirty="0"/>
              <a:t>$5M </a:t>
            </a:r>
            <a:r>
              <a:rPr lang="en-US" dirty="0" smtClean="0"/>
              <a:t>annual savings </a:t>
            </a:r>
            <a:r>
              <a:rPr lang="en-US" dirty="0"/>
              <a:t>for model company with </a:t>
            </a:r>
            <a:r>
              <a:rPr lang="en-US" dirty="0" smtClean="0"/>
              <a:t>1,700 desktops and 1,300 laptops by </a:t>
            </a:r>
            <a:r>
              <a:rPr lang="en-US" altLang="ja-JP" dirty="0"/>
              <a:t>upgrading to Intel</a:t>
            </a:r>
            <a:r>
              <a:rPr lang="en-US" altLang="ja-JP" baseline="30000" dirty="0"/>
              <a:t>®</a:t>
            </a:r>
            <a:r>
              <a:rPr lang="en-US" altLang="ja-JP" dirty="0"/>
              <a:t> Core™ vPro™ </a:t>
            </a:r>
            <a:r>
              <a:rPr lang="en-US" altLang="ja-JP" dirty="0" smtClean="0"/>
              <a:t>processors</a:t>
            </a:r>
            <a:r>
              <a:rPr lang="en-US" altLang="ja-JP" baseline="30000" dirty="0" smtClean="0"/>
              <a:t>1</a:t>
            </a:r>
            <a:endParaRPr lang="en-US" baseline="30000" dirty="0"/>
          </a:p>
          <a:p>
            <a:pPr>
              <a:lnSpc>
                <a:spcPct val="120000"/>
              </a:lnSpc>
              <a:defRPr/>
            </a:pPr>
            <a:endParaRPr lang="en-US" altLang="ja-JP" dirty="0"/>
          </a:p>
        </p:txBody>
      </p:sp>
      <p:sp>
        <p:nvSpPr>
          <p:cNvPr id="9" name="Rectangle 8"/>
          <p:cNvSpPr/>
          <p:nvPr/>
        </p:nvSpPr>
        <p:spPr>
          <a:xfrm>
            <a:off x="353962" y="5817951"/>
            <a:ext cx="8534400" cy="193899"/>
          </a:xfrm>
          <a:prstGeom prst="rect">
            <a:avLst/>
          </a:prstGeom>
        </p:spPr>
        <p:txBody>
          <a:bodyPr wrap="square" lIns="64008" tIns="32004" rIns="64008" bIns="32004">
            <a:spAutoFit/>
          </a:bodyPr>
          <a:lstStyle/>
          <a:p>
            <a:pPr marL="115888" indent="-115888">
              <a:lnSpc>
                <a:spcPct val="120000"/>
              </a:lnSpc>
              <a:defRPr/>
            </a:pPr>
            <a:r>
              <a:rPr lang="en-US" altLang="ja-JP" sz="700" spc="-30" dirty="0" smtClean="0">
                <a:solidFill>
                  <a:srgbClr val="909497"/>
                </a:solidFill>
              </a:rPr>
              <a:t>1	Wipro Consulting. “Measuring the Value of Intel Core </a:t>
            </a:r>
            <a:r>
              <a:rPr lang="en-US" altLang="ja-JP" sz="700" spc="-30" dirty="0" err="1" smtClean="0">
                <a:solidFill>
                  <a:srgbClr val="909497"/>
                </a:solidFill>
              </a:rPr>
              <a:t>vPro</a:t>
            </a:r>
            <a:r>
              <a:rPr lang="en-US" altLang="ja-JP" sz="700" spc="-30" dirty="0" smtClean="0">
                <a:solidFill>
                  <a:srgbClr val="909497"/>
                </a:solidFill>
              </a:rPr>
              <a:t> Processor in the Enterprise” (July 2011).</a:t>
            </a:r>
            <a:endParaRPr lang="en-US" altLang="ja-JP" sz="700" spc="-30" dirty="0">
              <a:solidFill>
                <a:srgbClr val="909497"/>
              </a:solidFill>
            </a:endParaRPr>
          </a:p>
        </p:txBody>
      </p:sp>
      <p:sp>
        <p:nvSpPr>
          <p:cNvPr id="6" name="Slide Number Placeholder 5"/>
          <p:cNvSpPr>
            <a:spLocks noGrp="1"/>
          </p:cNvSpPr>
          <p:nvPr>
            <p:ph type="sldNum" sz="quarter" idx="12"/>
          </p:nvPr>
        </p:nvSpPr>
        <p:spPr/>
        <p:txBody>
          <a:bodyPr/>
          <a:lstStyle/>
          <a:p>
            <a:fld id="{FD44707B-D922-47D5-BD24-D96E91B70543}" type="slidenum">
              <a:rPr lang="en-US" smtClean="0"/>
              <a:pPr/>
              <a:t>10</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901" y="2590950"/>
            <a:ext cx="6934197" cy="3155621"/>
          </a:xfrm>
          <a:prstGeom prst="rect">
            <a:avLst/>
          </a:prstGeom>
        </p:spPr>
      </p:pic>
    </p:spTree>
    <p:extLst>
      <p:ext uri="{BB962C8B-B14F-4D97-AF65-F5344CB8AC3E}">
        <p14:creationId xmlns:p14="http://schemas.microsoft.com/office/powerpoint/2010/main" val="113609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152400" y="228602"/>
            <a:ext cx="7543800" cy="833439"/>
          </a:xfrm>
          <a:prstGeom prst="rect">
            <a:avLst/>
          </a:prstGeom>
          <a:noFill/>
          <a:ln w="9525">
            <a:noFill/>
            <a:miter lim="800000"/>
            <a:headEnd/>
            <a:tailEnd/>
          </a:ln>
        </p:spPr>
        <p:txBody>
          <a:bodyPr lIns="92035" tIns="46019" rIns="92035" bIns="46019" anchor="ctr"/>
          <a:lstStyle/>
          <a:p>
            <a:endParaRPr lang="en-US" sz="3200" b="1" dirty="0">
              <a:solidFill>
                <a:srgbClr val="0860A8"/>
              </a:solidFill>
              <a:latin typeface="Verdana" pitchFamily="34" charset="0"/>
            </a:endParaRPr>
          </a:p>
        </p:txBody>
      </p:sp>
      <p:sp>
        <p:nvSpPr>
          <p:cNvPr id="5" name="Title 4"/>
          <p:cNvSpPr>
            <a:spLocks noGrp="1"/>
          </p:cNvSpPr>
          <p:nvPr>
            <p:ph type="title"/>
          </p:nvPr>
        </p:nvSpPr>
        <p:spPr/>
        <p:txBody>
          <a:bodyPr>
            <a:normAutofit/>
          </a:bodyPr>
          <a:lstStyle/>
          <a:p>
            <a:r>
              <a:rPr lang="en-US" dirty="0" smtClean="0"/>
              <a:t>Legal Disclaimers</a:t>
            </a:r>
            <a:endParaRPr lang="en-US" dirty="0"/>
          </a:p>
        </p:txBody>
      </p:sp>
      <p:sp>
        <p:nvSpPr>
          <p:cNvPr id="2" name="Content Placeholder 1"/>
          <p:cNvSpPr>
            <a:spLocks noGrp="1"/>
          </p:cNvSpPr>
          <p:nvPr>
            <p:ph idx="1"/>
          </p:nvPr>
        </p:nvSpPr>
        <p:spPr>
          <a:xfrm>
            <a:off x="353962" y="1143000"/>
            <a:ext cx="8436076" cy="4800600"/>
          </a:xfrm>
        </p:spPr>
        <p:txBody>
          <a:bodyPr>
            <a:noAutofit/>
          </a:bodyPr>
          <a:lstStyle/>
          <a:p>
            <a:pPr>
              <a:lnSpc>
                <a:spcPct val="90000"/>
              </a:lnSpc>
              <a:buSzPct val="130000"/>
            </a:pPr>
            <a:r>
              <a:rPr lang="en-US" sz="800" dirty="0" smtClean="0">
                <a:latin typeface="+mj-lt"/>
              </a:rPr>
              <a:t>Intel </a:t>
            </a:r>
            <a:r>
              <a:rPr lang="en-US" sz="800" dirty="0">
                <a:latin typeface="+mj-lt"/>
              </a:rPr>
              <a:t>may make changes to specifications and product descriptions at any time, without notice.</a:t>
            </a:r>
          </a:p>
          <a:p>
            <a:pPr>
              <a:lnSpc>
                <a:spcPct val="90000"/>
              </a:lnSpc>
              <a:buSzPct val="130000"/>
            </a:pPr>
            <a:r>
              <a:rPr lang="en-US" sz="800" dirty="0">
                <a:latin typeface="+mj-lt"/>
              </a:rPr>
              <a:t>All products, dates, and figures specified are </a:t>
            </a:r>
            <a:r>
              <a:rPr lang="en-US" sz="800" dirty="0" smtClean="0">
                <a:latin typeface="+mj-lt"/>
              </a:rPr>
              <a:t>preliminary, based </a:t>
            </a:r>
            <a:r>
              <a:rPr lang="en-US" sz="800" dirty="0">
                <a:latin typeface="+mj-lt"/>
              </a:rPr>
              <a:t>on current expectations, and are subject to change without notice.</a:t>
            </a:r>
          </a:p>
          <a:p>
            <a:pPr>
              <a:lnSpc>
                <a:spcPct val="90000"/>
              </a:lnSpc>
              <a:buSzPct val="130000"/>
            </a:pPr>
            <a:r>
              <a:rPr lang="en-US" sz="800" dirty="0" smtClean="0">
                <a:latin typeface="+mj-lt"/>
              </a:rPr>
              <a:t>Software and workloads used in performance tests may have been optimized for performance only on Intel microprocessors. Performance tests such as </a:t>
            </a:r>
            <a:r>
              <a:rPr lang="en-US" sz="800" dirty="0" err="1" smtClean="0">
                <a:latin typeface="+mj-lt"/>
              </a:rPr>
              <a:t>SYSmark</a:t>
            </a:r>
            <a:r>
              <a:rPr lang="en-US" sz="800" dirty="0" smtClean="0">
                <a:latin typeface="+mj-lt"/>
              </a:rPr>
              <a:t>* and </a:t>
            </a:r>
            <a:r>
              <a:rPr lang="en-US" sz="800" dirty="0" err="1" smtClean="0">
                <a:latin typeface="+mj-lt"/>
              </a:rPr>
              <a:t>MobileMark</a:t>
            </a:r>
            <a:r>
              <a:rPr lang="en-US" sz="800" dirty="0" smtClean="0">
                <a:latin typeface="+mj-lt"/>
              </a:rPr>
              <a:t>* are measured using specific computer systems, components, software, operations, and functions. Any change to any of those factors may cause the results to vary. You should consult other information and performance tests to assist you in fully evaluating your contemplated purchases, including the performance of that product when combined with other products. </a:t>
            </a:r>
            <a:r>
              <a:rPr lang="en-US" sz="800" dirty="0"/>
              <a:t>For more </a:t>
            </a:r>
            <a:r>
              <a:rPr lang="en-US" sz="800" dirty="0" smtClean="0"/>
              <a:t>information, go </a:t>
            </a:r>
            <a:r>
              <a:rPr lang="en-US" sz="800" dirty="0"/>
              <a:t>to </a:t>
            </a:r>
            <a:r>
              <a:rPr lang="en-US" sz="800" dirty="0" smtClean="0">
                <a:hlinkClick r:id="rId3"/>
              </a:rPr>
              <a:t>intel.com/performance</a:t>
            </a:r>
            <a:r>
              <a:rPr lang="en-US" sz="800" dirty="0"/>
              <a:t>.</a:t>
            </a:r>
          </a:p>
          <a:p>
            <a:pPr>
              <a:lnSpc>
                <a:spcPct val="90000"/>
              </a:lnSpc>
              <a:buSzPct val="130000"/>
            </a:pPr>
            <a:r>
              <a:rPr lang="en-US" sz="800" dirty="0" smtClean="0">
                <a:latin typeface="+mj-lt"/>
              </a:rPr>
              <a:t>Intel</a:t>
            </a:r>
            <a:r>
              <a:rPr lang="en-US" sz="800" baseline="30000" dirty="0" smtClean="0">
                <a:latin typeface="+mj-lt"/>
              </a:rPr>
              <a:t>®</a:t>
            </a:r>
            <a:r>
              <a:rPr lang="en-US" sz="800" dirty="0" smtClean="0">
                <a:latin typeface="+mj-lt"/>
              </a:rPr>
              <a:t> </a:t>
            </a:r>
            <a:r>
              <a:rPr lang="en-US" sz="800" dirty="0">
                <a:latin typeface="+mj-lt"/>
              </a:rPr>
              <a:t>processors, chipsets, and desktop boards may contain design defects or errors known as errata, which may cause the product to deviate from published specifications. Current characterized errata are available on request.</a:t>
            </a:r>
          </a:p>
          <a:p>
            <a:pPr>
              <a:lnSpc>
                <a:spcPct val="90000"/>
              </a:lnSpc>
              <a:buSzPct val="130000"/>
            </a:pPr>
            <a:r>
              <a:rPr lang="en-US" sz="800" dirty="0"/>
              <a:t>Any code names featured are used internally within Intel to identify products that are in development and not yet publicly announced for release.  Customers, </a:t>
            </a:r>
            <a:r>
              <a:rPr lang="en-US" sz="800" dirty="0" smtClean="0"/>
              <a:t>licensees, and </a:t>
            </a:r>
            <a:r>
              <a:rPr lang="en-US" sz="800" dirty="0"/>
              <a:t>other third parties are not authorized by Intel to use code names in advertising, </a:t>
            </a:r>
            <a:r>
              <a:rPr lang="en-US" sz="800" dirty="0" smtClean="0"/>
              <a:t>promotion, </a:t>
            </a:r>
            <a:r>
              <a:rPr lang="en-US" sz="800" dirty="0"/>
              <a:t>or marketing of any product or </a:t>
            </a:r>
            <a:r>
              <a:rPr lang="en-US" sz="800" dirty="0" smtClean="0"/>
              <a:t>services, and </a:t>
            </a:r>
            <a:r>
              <a:rPr lang="en-US" sz="800" dirty="0"/>
              <a:t>any such use of Intel's internal code names is at the sole risk of the user.</a:t>
            </a:r>
          </a:p>
          <a:p>
            <a:pPr>
              <a:lnSpc>
                <a:spcPct val="90000"/>
              </a:lnSpc>
              <a:buSzPct val="130000"/>
            </a:pPr>
            <a:r>
              <a:rPr lang="en-US" sz="800" dirty="0" smtClean="0">
                <a:latin typeface="+mj-lt"/>
              </a:rPr>
              <a:t>Intel </a:t>
            </a:r>
            <a:r>
              <a:rPr lang="en-US" sz="800" dirty="0">
                <a:latin typeface="+mj-lt"/>
              </a:rPr>
              <a:t>product plans in this presentation do not constitute Intel </a:t>
            </a:r>
            <a:r>
              <a:rPr lang="en-US" sz="800" dirty="0" smtClean="0">
                <a:latin typeface="+mj-lt"/>
              </a:rPr>
              <a:t>plan-of-record </a:t>
            </a:r>
            <a:r>
              <a:rPr lang="en-US" sz="800" dirty="0">
                <a:latin typeface="+mj-lt"/>
              </a:rPr>
              <a:t>product roadmaps. Please contact your Intel representative to obtain Intel’s current </a:t>
            </a:r>
            <a:r>
              <a:rPr lang="en-US" sz="800" dirty="0" smtClean="0">
                <a:latin typeface="+mj-lt"/>
              </a:rPr>
              <a:t>plan-of-record </a:t>
            </a:r>
            <a:r>
              <a:rPr lang="en-US" sz="800" dirty="0">
                <a:latin typeface="+mj-lt"/>
              </a:rPr>
              <a:t>product roadmaps. </a:t>
            </a:r>
          </a:p>
          <a:p>
            <a:pPr lvl="0">
              <a:lnSpc>
                <a:spcPct val="90000"/>
              </a:lnSpc>
              <a:buSzPct val="130000"/>
            </a:pPr>
            <a:r>
              <a:rPr lang="en-US" sz="800" dirty="0" smtClean="0">
                <a:latin typeface="+mj-lt"/>
              </a:rPr>
              <a:t>Intel vPro™ technology is sophisticated and requires setup and configuration. Availability of features and results will depend upon the setup and configuration of your hardware, software, and IT environment. To learn more, visit </a:t>
            </a:r>
            <a:r>
              <a:rPr lang="en-US" sz="800" dirty="0" smtClean="0">
                <a:latin typeface="+mj-lt"/>
                <a:hlinkClick r:id="rId4"/>
              </a:rPr>
              <a:t>intel.com/technology/</a:t>
            </a:r>
            <a:r>
              <a:rPr lang="en-US" sz="800" dirty="0" err="1" smtClean="0">
                <a:latin typeface="+mj-lt"/>
                <a:hlinkClick r:id="rId4"/>
              </a:rPr>
              <a:t>vpro</a:t>
            </a:r>
            <a:r>
              <a:rPr lang="en-US" sz="800" dirty="0" smtClean="0">
                <a:latin typeface="+mj-lt"/>
                <a:hlinkClick r:id="rId4"/>
              </a:rPr>
              <a:t>/</a:t>
            </a:r>
            <a:r>
              <a:rPr lang="en-US" sz="800" dirty="0" smtClean="0">
                <a:latin typeface="+mj-lt"/>
              </a:rPr>
              <a:t>. </a:t>
            </a:r>
          </a:p>
          <a:p>
            <a:pPr lvl="0">
              <a:lnSpc>
                <a:spcPct val="90000"/>
              </a:lnSpc>
              <a:buSzPct val="130000"/>
            </a:pPr>
            <a:r>
              <a:rPr lang="en-US" sz="800" dirty="0" smtClean="0">
                <a:latin typeface="+mj-lt"/>
              </a:rPr>
              <a:t>No </a:t>
            </a:r>
            <a:r>
              <a:rPr lang="en-US" sz="800" dirty="0">
                <a:latin typeface="+mj-lt"/>
              </a:rPr>
              <a:t>computer system can provide absolute security under all conditions</a:t>
            </a:r>
            <a:r>
              <a:rPr lang="en-US" sz="800" dirty="0" smtClean="0">
                <a:latin typeface="+mj-lt"/>
              </a:rPr>
              <a:t>. Built-in </a:t>
            </a:r>
            <a:r>
              <a:rPr lang="en-US" sz="800" dirty="0">
                <a:latin typeface="+mj-lt"/>
              </a:rPr>
              <a:t>security features may require </a:t>
            </a:r>
            <a:r>
              <a:rPr lang="en-US" sz="800" dirty="0" smtClean="0">
                <a:latin typeface="+mj-lt"/>
              </a:rPr>
              <a:t>third-party </a:t>
            </a:r>
            <a:r>
              <a:rPr lang="en-US" sz="800" dirty="0">
                <a:latin typeface="+mj-lt"/>
              </a:rPr>
              <a:t>software, </a:t>
            </a:r>
            <a:r>
              <a:rPr lang="en-US" sz="800" dirty="0" smtClean="0">
                <a:latin typeface="+mj-lt"/>
              </a:rPr>
              <a:t>hardware, </a:t>
            </a:r>
            <a:r>
              <a:rPr lang="en-US" sz="800" dirty="0">
                <a:latin typeface="+mj-lt"/>
              </a:rPr>
              <a:t>or services and an </a:t>
            </a:r>
            <a:r>
              <a:rPr lang="en-US" sz="800" dirty="0" smtClean="0">
                <a:latin typeface="+mj-lt"/>
              </a:rPr>
              <a:t>Internet </a:t>
            </a:r>
            <a:r>
              <a:rPr lang="en-US" sz="800" dirty="0">
                <a:latin typeface="+mj-lt"/>
              </a:rPr>
              <a:t>connection</a:t>
            </a:r>
            <a:r>
              <a:rPr lang="en-US" sz="800" dirty="0" smtClean="0">
                <a:latin typeface="+mj-lt"/>
              </a:rPr>
              <a:t>. Results </a:t>
            </a:r>
            <a:r>
              <a:rPr lang="en-US" sz="800" dirty="0">
                <a:latin typeface="+mj-lt"/>
              </a:rPr>
              <a:t>may vary depending upon configuration</a:t>
            </a:r>
            <a:r>
              <a:rPr lang="en-US" sz="800" dirty="0" smtClean="0">
                <a:latin typeface="+mj-lt"/>
              </a:rPr>
              <a:t>. Consult </a:t>
            </a:r>
            <a:r>
              <a:rPr lang="en-US" sz="800" dirty="0">
                <a:latin typeface="+mj-lt"/>
              </a:rPr>
              <a:t>your PC manufacturer for more details. </a:t>
            </a:r>
            <a:endParaRPr lang="en-US" sz="800" dirty="0" smtClean="0">
              <a:latin typeface="+mj-lt"/>
            </a:endParaRPr>
          </a:p>
          <a:p>
            <a:pPr lvl="0"/>
            <a:r>
              <a:rPr lang="en-US" sz="800" dirty="0"/>
              <a:t>No computer system can provide absolute security under all conditions</a:t>
            </a:r>
            <a:r>
              <a:rPr lang="en-US" sz="800" dirty="0" smtClean="0"/>
              <a:t>. Intel Trusted </a:t>
            </a:r>
            <a:r>
              <a:rPr lang="en-US" sz="800" dirty="0"/>
              <a:t>Execution Technology (</a:t>
            </a:r>
            <a:r>
              <a:rPr lang="en-US" sz="800" dirty="0" smtClean="0"/>
              <a:t>Intel </a:t>
            </a:r>
            <a:r>
              <a:rPr lang="en-US" sz="800" dirty="0"/>
              <a:t>TXT) requires a computer with </a:t>
            </a:r>
            <a:r>
              <a:rPr lang="en-US" sz="800" dirty="0" smtClean="0"/>
              <a:t>Intel </a:t>
            </a:r>
            <a:r>
              <a:rPr lang="en-US" sz="800" dirty="0"/>
              <a:t>Virtualization Technology, an Intel </a:t>
            </a:r>
            <a:r>
              <a:rPr lang="en-US" sz="800" dirty="0" smtClean="0"/>
              <a:t>TXT–enabled </a:t>
            </a:r>
            <a:r>
              <a:rPr lang="en-US" sz="800" dirty="0"/>
              <a:t>processor, </a:t>
            </a:r>
            <a:r>
              <a:rPr lang="en-US" sz="800" dirty="0" smtClean="0"/>
              <a:t>a chipset</a:t>
            </a:r>
            <a:r>
              <a:rPr lang="en-US" sz="800" dirty="0"/>
              <a:t>, </a:t>
            </a:r>
            <a:r>
              <a:rPr lang="en-US" sz="800" dirty="0" smtClean="0"/>
              <a:t>a BIOS</a:t>
            </a:r>
            <a:r>
              <a:rPr lang="en-US" sz="800" dirty="0"/>
              <a:t>, Authenticated Code </a:t>
            </a:r>
            <a:r>
              <a:rPr lang="en-US" sz="800" dirty="0" smtClean="0"/>
              <a:t>Modules, and </a:t>
            </a:r>
            <a:r>
              <a:rPr lang="en-US" sz="800" dirty="0"/>
              <a:t>an </a:t>
            </a:r>
            <a:r>
              <a:rPr lang="en-US" sz="800" dirty="0" smtClean="0"/>
              <a:t>Intel TXT–compatible </a:t>
            </a:r>
            <a:r>
              <a:rPr lang="en-US" sz="800" dirty="0"/>
              <a:t>measured launched environment (MLE</a:t>
            </a:r>
            <a:r>
              <a:rPr lang="en-US" sz="800" dirty="0" smtClean="0"/>
              <a:t>). Intel </a:t>
            </a:r>
            <a:r>
              <a:rPr lang="en-US" sz="800" dirty="0"/>
              <a:t>TXT also requires the system to contain a TPM v1.s</a:t>
            </a:r>
            <a:r>
              <a:rPr lang="en-US" sz="800" dirty="0" smtClean="0"/>
              <a:t>. For </a:t>
            </a:r>
            <a:r>
              <a:rPr lang="en-US" sz="800" dirty="0"/>
              <a:t>more information, visit </a:t>
            </a:r>
            <a:r>
              <a:rPr lang="en-US" sz="800" dirty="0" smtClean="0">
                <a:hlinkClick r:id="rId5"/>
              </a:rPr>
              <a:t>intel.com/technology/security</a:t>
            </a:r>
            <a:r>
              <a:rPr lang="en-US" sz="800" dirty="0" smtClean="0"/>
              <a:t>. </a:t>
            </a:r>
          </a:p>
          <a:p>
            <a:r>
              <a:rPr lang="en-US" sz="800" dirty="0" smtClean="0"/>
              <a:t>Intel </a:t>
            </a:r>
            <a:r>
              <a:rPr lang="en-US" sz="800" dirty="0"/>
              <a:t>Virtualization Technology requires a computer system with an enabled </a:t>
            </a:r>
            <a:r>
              <a:rPr lang="en-US" sz="800" dirty="0" smtClean="0"/>
              <a:t>Intel </a:t>
            </a:r>
            <a:r>
              <a:rPr lang="en-US" sz="800" dirty="0"/>
              <a:t>processor, </a:t>
            </a:r>
            <a:r>
              <a:rPr lang="en-US" sz="800" dirty="0" smtClean="0"/>
              <a:t>a BIOS</a:t>
            </a:r>
            <a:r>
              <a:rPr lang="en-US" sz="800" dirty="0"/>
              <a:t>, and virtual machine monitor (VMM). Functionality, performance, or other benefits will vary depending on hardware and software configurations. Software applications may not be compatible with all operating systems. Consult your PC manufacturer. For more information, visit </a:t>
            </a:r>
            <a:r>
              <a:rPr lang="en-US" sz="800" dirty="0" smtClean="0">
                <a:hlinkClick r:id="rId6"/>
              </a:rPr>
              <a:t>intel.com/go/virtualization</a:t>
            </a:r>
            <a:r>
              <a:rPr lang="en-US" sz="800" dirty="0" smtClean="0"/>
              <a:t>.</a:t>
            </a:r>
          </a:p>
          <a:p>
            <a:r>
              <a:rPr lang="en-US" sz="800" dirty="0" smtClean="0"/>
              <a:t>No </a:t>
            </a:r>
            <a:r>
              <a:rPr lang="en-US" sz="800" dirty="0"/>
              <a:t>system can provide absolute security under all conditions. </a:t>
            </a:r>
            <a:r>
              <a:rPr lang="en-US" sz="800" dirty="0" smtClean="0"/>
              <a:t>Intel Anti-Theft Technology requires </a:t>
            </a:r>
            <a:r>
              <a:rPr lang="en-US" sz="800" dirty="0"/>
              <a:t>an enabled chipset, </a:t>
            </a:r>
            <a:r>
              <a:rPr lang="en-US" sz="800" dirty="0" smtClean="0"/>
              <a:t>a BIOS</a:t>
            </a:r>
            <a:r>
              <a:rPr lang="en-US" sz="800" dirty="0"/>
              <a:t>, </a:t>
            </a:r>
            <a:r>
              <a:rPr lang="en-US" sz="800" dirty="0" smtClean="0"/>
              <a:t>firmware, software, </a:t>
            </a:r>
            <a:r>
              <a:rPr lang="en-US" sz="800" dirty="0"/>
              <a:t>and a subscription with a capable </a:t>
            </a:r>
            <a:r>
              <a:rPr lang="en-US" sz="800" dirty="0" smtClean="0"/>
              <a:t>service provider</a:t>
            </a:r>
            <a:r>
              <a:rPr lang="en-US" sz="800" dirty="0"/>
              <a:t>. Consult your system manufacturer and </a:t>
            </a:r>
            <a:r>
              <a:rPr lang="en-US" sz="800" dirty="0" smtClean="0"/>
              <a:t>service provider </a:t>
            </a:r>
            <a:r>
              <a:rPr lang="en-US" sz="800" dirty="0"/>
              <a:t>for availability and functionality. Intel assumes no liability for lost or stolen data and/or systems or any other damages resulting thereof. For more information, visit </a:t>
            </a:r>
            <a:r>
              <a:rPr lang="en-US" sz="800" dirty="0" smtClean="0">
                <a:hlinkClick r:id="rId7"/>
              </a:rPr>
              <a:t>intel.com/go/anti-theft</a:t>
            </a:r>
            <a:r>
              <a:rPr lang="en-US" sz="800" dirty="0" smtClean="0"/>
              <a:t>. </a:t>
            </a:r>
            <a:endParaRPr lang="en-US" sz="800" dirty="0"/>
          </a:p>
          <a:p>
            <a:pPr lvl="0"/>
            <a:endParaRPr lang="en-US" sz="800" dirty="0"/>
          </a:p>
        </p:txBody>
      </p:sp>
      <p:sp>
        <p:nvSpPr>
          <p:cNvPr id="6" name="Slide Number Placeholder 5"/>
          <p:cNvSpPr>
            <a:spLocks noGrp="1"/>
          </p:cNvSpPr>
          <p:nvPr>
            <p:ph type="sldNum" sz="quarter" idx="12"/>
          </p:nvPr>
        </p:nvSpPr>
        <p:spPr/>
        <p:txBody>
          <a:bodyPr/>
          <a:lstStyle/>
          <a:p>
            <a:fld id="{FD44707B-D922-47D5-BD24-D96E91B70543}" type="slidenum">
              <a:rPr lang="en-US" smtClean="0"/>
              <a:pPr/>
              <a:t>12</a:t>
            </a:fld>
            <a:endParaRPr lang="en-US" dirty="0"/>
          </a:p>
        </p:txBody>
      </p:sp>
    </p:spTree>
    <p:extLst>
      <p:ext uri="{BB962C8B-B14F-4D97-AF65-F5344CB8AC3E}">
        <p14:creationId xmlns:p14="http://schemas.microsoft.com/office/powerpoint/2010/main" val="1766269378"/>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 Disclaimers</a:t>
            </a:r>
            <a:r>
              <a:rPr lang="en-US" dirty="0"/>
              <a:t> </a:t>
            </a:r>
            <a:r>
              <a:rPr lang="en-US" dirty="0" smtClean="0"/>
              <a:t>(continued)</a:t>
            </a:r>
            <a:endParaRPr lang="en-US" dirty="0"/>
          </a:p>
        </p:txBody>
      </p:sp>
      <p:sp>
        <p:nvSpPr>
          <p:cNvPr id="5" name="Rectangle 3"/>
          <p:cNvSpPr>
            <a:spLocks noGrp="1" noChangeArrowheads="1"/>
          </p:cNvSpPr>
          <p:nvPr>
            <p:ph idx="1"/>
          </p:nvPr>
        </p:nvSpPr>
        <p:spPr>
          <a:xfrm>
            <a:off x="378207" y="1066800"/>
            <a:ext cx="8436076" cy="5181600"/>
          </a:xfrm>
        </p:spPr>
        <p:txBody>
          <a:bodyPr>
            <a:noAutofit/>
          </a:bodyPr>
          <a:lstStyle/>
          <a:p>
            <a:pPr lvl="0"/>
            <a:r>
              <a:rPr lang="en-US" sz="800" dirty="0" smtClean="0"/>
              <a:t>Security </a:t>
            </a:r>
            <a:r>
              <a:rPr lang="en-US" sz="800" dirty="0"/>
              <a:t>features enabled by </a:t>
            </a:r>
            <a:r>
              <a:rPr lang="en-US" sz="800" dirty="0" smtClean="0"/>
              <a:t>Intel </a:t>
            </a:r>
            <a:r>
              <a:rPr lang="en-US" sz="800" dirty="0"/>
              <a:t>Active Management Technology (AMT) require an enabled chipset, network hardware and </a:t>
            </a:r>
            <a:r>
              <a:rPr lang="en-US" sz="800" dirty="0" smtClean="0"/>
              <a:t>software, </a:t>
            </a:r>
            <a:r>
              <a:rPr lang="en-US" sz="800" dirty="0"/>
              <a:t>and a corporate network connection</a:t>
            </a:r>
            <a:r>
              <a:rPr lang="en-US" sz="800" dirty="0" smtClean="0"/>
              <a:t>. Intel </a:t>
            </a:r>
            <a:r>
              <a:rPr lang="en-US" sz="800" dirty="0"/>
              <a:t>AMT may not be available or certain capabilities may be limited over a host OS-based VPN or when connecting wirelessly, on battery power, sleeping, </a:t>
            </a:r>
            <a:r>
              <a:rPr lang="en-US" sz="800" dirty="0" smtClean="0"/>
              <a:t>hibernating, or </a:t>
            </a:r>
            <a:r>
              <a:rPr lang="en-US" sz="800" dirty="0"/>
              <a:t>powered off</a:t>
            </a:r>
            <a:r>
              <a:rPr lang="en-US" sz="800" dirty="0" smtClean="0"/>
              <a:t>. Setup </a:t>
            </a:r>
            <a:r>
              <a:rPr lang="en-US" sz="800" dirty="0"/>
              <a:t>requires configuration and may require scripting with the management console or further integration into existing security frameworks, and modifications or implementation of new business processes</a:t>
            </a:r>
            <a:r>
              <a:rPr lang="en-US" sz="800" dirty="0" smtClean="0"/>
              <a:t>. For </a:t>
            </a:r>
            <a:r>
              <a:rPr lang="en-US" sz="800" dirty="0"/>
              <a:t>more information, </a:t>
            </a:r>
            <a:r>
              <a:rPr lang="en-US" sz="800" dirty="0" smtClean="0"/>
              <a:t>visit </a:t>
            </a:r>
            <a:r>
              <a:rPr lang="en-US" sz="800" dirty="0" smtClean="0">
                <a:hlinkClick r:id="rId3"/>
              </a:rPr>
              <a:t>intel.com/technology/manage/</a:t>
            </a:r>
            <a:r>
              <a:rPr lang="en-US" sz="800" dirty="0" err="1" smtClean="0">
                <a:hlinkClick r:id="rId3"/>
              </a:rPr>
              <a:t>iamt</a:t>
            </a:r>
            <a:r>
              <a:rPr lang="en-US" sz="800" dirty="0"/>
              <a:t>.</a:t>
            </a:r>
          </a:p>
          <a:p>
            <a:pPr>
              <a:lnSpc>
                <a:spcPct val="90000"/>
              </a:lnSpc>
              <a:buSzPct val="130000"/>
            </a:pPr>
            <a:r>
              <a:rPr lang="en-US" sz="800" dirty="0"/>
              <a:t>Material in this presentation is intended as product positioning and not approved </a:t>
            </a:r>
            <a:r>
              <a:rPr lang="en-US" sz="800" dirty="0" smtClean="0"/>
              <a:t>end-user </a:t>
            </a:r>
            <a:r>
              <a:rPr lang="en-US" sz="800" dirty="0"/>
              <a:t>messaging. </a:t>
            </a:r>
          </a:p>
          <a:p>
            <a:pPr>
              <a:lnSpc>
                <a:spcPct val="90000"/>
              </a:lnSpc>
              <a:buSzPct val="130000"/>
            </a:pPr>
            <a:r>
              <a:rPr lang="en-US" sz="800" dirty="0"/>
              <a:t>This document contains information on products in the design phase of development. </a:t>
            </a:r>
          </a:p>
          <a:p>
            <a:r>
              <a:rPr lang="en-US" sz="800" dirty="0" smtClean="0"/>
              <a:t>This document is for informational purposes only. THIS DOCUMENT IS PROVIDED “AS </a:t>
            </a:r>
            <a:r>
              <a:rPr lang="en-US" sz="800" dirty="0"/>
              <a:t>IS</a:t>
            </a:r>
            <a:r>
              <a:rPr lang="en-US" sz="800" dirty="0" smtClean="0"/>
              <a:t>” WITH NO WARRANTIES WHATSOEVER, INCLUDING ANY WARRANTY OF MERCHANTABILITY, NONINFRINGEMENT, FITNESS FOR ANY PARTICULAR PURPOSE, OR ANY WARRANTY OTHERWISE ARISING OUT OF ANY PROPOSAL, SPECIFICATION, OR SAMPLE. Intel disclaims all liability, including liability for infringement of any property rights, relating to use of this information. No license, express or implied, by estoppel or otherwise, to any intellectual property rights is granted herein. </a:t>
            </a:r>
          </a:p>
          <a:p>
            <a:r>
              <a:rPr lang="en-US" sz="800" dirty="0" smtClean="0"/>
              <a:t>Copyright </a:t>
            </a:r>
            <a:r>
              <a:rPr lang="en-US" sz="800" dirty="0"/>
              <a:t>© 2012, Intel Corporation. All rights reserved</a:t>
            </a:r>
            <a:r>
              <a:rPr lang="en-US" sz="800" dirty="0" smtClean="0"/>
              <a:t>. Core Inside, Intel, the Intel logo, Intel Core, Intel Sponsors of Tomorrow., the Intel Sponsors of Tomorrow. logo, Intel vPro, and vPro Inside are trademarks of Intel Corporation in the U.S. and other countries.</a:t>
            </a:r>
            <a:endParaRPr lang="en-US" sz="800" dirty="0"/>
          </a:p>
          <a:p>
            <a:r>
              <a:rPr lang="en-US" sz="800" dirty="0" smtClean="0"/>
              <a:t>*</a:t>
            </a:r>
            <a:r>
              <a:rPr lang="en-US" sz="800" dirty="0"/>
              <a:t>Other names and brands may be claimed as the property of others.</a:t>
            </a:r>
          </a:p>
          <a:p>
            <a:pPr lvl="0"/>
            <a:endParaRPr lang="en-US" sz="800" dirty="0"/>
          </a:p>
        </p:txBody>
      </p:sp>
      <p:sp>
        <p:nvSpPr>
          <p:cNvPr id="6" name="Slide Number Placeholder 5"/>
          <p:cNvSpPr>
            <a:spLocks noGrp="1"/>
          </p:cNvSpPr>
          <p:nvPr>
            <p:ph type="sldNum" sz="quarter" idx="12"/>
          </p:nvPr>
        </p:nvSpPr>
        <p:spPr/>
        <p:txBody>
          <a:bodyPr/>
          <a:lstStyle/>
          <a:p>
            <a:fld id="{FD44707B-D922-47D5-BD24-D96E91B70543}" type="slidenum">
              <a:rPr lang="en-US" smtClean="0"/>
              <a:pPr/>
              <a:t>13</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825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Presentation Notes</a:t>
            </a:r>
            <a:endParaRPr lang="en-US" dirty="0"/>
          </a:p>
        </p:txBody>
      </p:sp>
      <p:sp>
        <p:nvSpPr>
          <p:cNvPr id="6" name="Content Placeholder 5"/>
          <p:cNvSpPr>
            <a:spLocks noGrp="1"/>
          </p:cNvSpPr>
          <p:nvPr>
            <p:ph idx="1"/>
          </p:nvPr>
        </p:nvSpPr>
        <p:spPr>
          <a:xfrm>
            <a:off x="363935" y="1327665"/>
            <a:ext cx="8436076" cy="4866658"/>
          </a:xfrm>
        </p:spPr>
        <p:txBody>
          <a:bodyPr>
            <a:noAutofit/>
          </a:bodyPr>
          <a:lstStyle/>
          <a:p>
            <a:r>
              <a:rPr lang="en-US" sz="1050" dirty="0"/>
              <a:t>Usage guidelines:</a:t>
            </a:r>
          </a:p>
          <a:p>
            <a:pPr lvl="1"/>
            <a:r>
              <a:rPr lang="en-US" sz="1050" dirty="0"/>
              <a:t>This presentation is designed to help you make a compelling business case for incorporating 3rd Generation </a:t>
            </a:r>
            <a:r>
              <a:rPr lang="en-US" sz="1050" dirty="0"/>
              <a:t>Intel</a:t>
            </a:r>
            <a:r>
              <a:rPr lang="en-US" sz="1050" baseline="30000" dirty="0"/>
              <a:t>®</a:t>
            </a:r>
            <a:r>
              <a:rPr lang="en-US" sz="1050" dirty="0"/>
              <a:t> Core™ </a:t>
            </a:r>
            <a:r>
              <a:rPr lang="en-US" sz="1050" dirty="0" err="1"/>
              <a:t>vPro</a:t>
            </a:r>
            <a:r>
              <a:rPr lang="en-US" sz="1050" dirty="0"/>
              <a:t>™ </a:t>
            </a:r>
            <a:r>
              <a:rPr lang="en-US" sz="1050" dirty="0"/>
              <a:t>processors as part of the IT strategy within your organization. The presentation covers the comprehensive business benefits of the 3rd Generation Intel Core </a:t>
            </a:r>
            <a:r>
              <a:rPr lang="en-US" sz="1050" dirty="0" err="1"/>
              <a:t>vPro</a:t>
            </a:r>
            <a:r>
              <a:rPr lang="en-US" sz="1050" dirty="0"/>
              <a:t> processor, including embedded security, built-in client management, energy efficiency, and return on investment. Intel </a:t>
            </a:r>
            <a:r>
              <a:rPr lang="en-US" sz="1050" dirty="0" err="1"/>
              <a:t>vPro</a:t>
            </a:r>
            <a:r>
              <a:rPr lang="en-US" sz="1050" dirty="0"/>
              <a:t> technology is also available in innovative form factors, which helps minimize the impact of IT </a:t>
            </a:r>
            <a:r>
              <a:rPr lang="en-US" sz="1050" dirty="0" err="1"/>
              <a:t>consumerization</a:t>
            </a:r>
            <a:r>
              <a:rPr lang="en-US" sz="1050" dirty="0"/>
              <a:t> by letting users work on the devices they want while IT maintains full control of corporate security.</a:t>
            </a:r>
          </a:p>
          <a:p>
            <a:pPr lvl="1"/>
            <a:r>
              <a:rPr lang="en-US" sz="1050" dirty="0" smtClean="0"/>
              <a:t>The </a:t>
            </a:r>
            <a:r>
              <a:rPr lang="en-US" sz="1050" dirty="0"/>
              <a:t>slides are designed to drop into a larger presentation or stand alone. Use the slides most appropriate for your situation. </a:t>
            </a:r>
          </a:p>
          <a:p>
            <a:pPr lvl="1"/>
            <a:r>
              <a:rPr lang="en-US" sz="1050" dirty="0" smtClean="0"/>
              <a:t>Refer </a:t>
            </a:r>
            <a:r>
              <a:rPr lang="en-US" sz="1050" dirty="0"/>
              <a:t>to </a:t>
            </a:r>
            <a:r>
              <a:rPr lang="en-US" sz="1050" dirty="0" smtClean="0"/>
              <a:t>the two </a:t>
            </a:r>
            <a:r>
              <a:rPr lang="en-US" sz="1050" dirty="0"/>
              <a:t>slides at the end of this presentation for legal disclaimers. </a:t>
            </a:r>
          </a:p>
          <a:p>
            <a:r>
              <a:rPr lang="en-US" sz="1050" dirty="0" smtClean="0"/>
              <a:t>About this presentation:</a:t>
            </a:r>
          </a:p>
          <a:p>
            <a:pPr lvl="1"/>
            <a:r>
              <a:rPr lang="en-US" sz="1050" dirty="0" smtClean="0"/>
              <a:t>The </a:t>
            </a:r>
            <a:r>
              <a:rPr lang="en-US" sz="1050" dirty="0"/>
              <a:t>3rd Generation </a:t>
            </a:r>
            <a:r>
              <a:rPr lang="en-US" sz="1050" dirty="0" smtClean="0"/>
              <a:t>Intel Core </a:t>
            </a:r>
            <a:r>
              <a:rPr lang="en-US" sz="1050" dirty="0" err="1" smtClean="0"/>
              <a:t>vPro</a:t>
            </a:r>
            <a:r>
              <a:rPr lang="en-US" sz="1050" dirty="0" smtClean="0"/>
              <a:t> </a:t>
            </a:r>
            <a:r>
              <a:rPr lang="en-US" sz="1050" dirty="0"/>
              <a:t>processor is designed to help you meet the challenges of today’s business environment, from advanced threats and rootkit attacks to the onset of IT </a:t>
            </a:r>
            <a:r>
              <a:rPr lang="en-US" sz="1050" dirty="0" err="1"/>
              <a:t>consumerization</a:t>
            </a:r>
            <a:r>
              <a:rPr lang="en-US" sz="1050" dirty="0"/>
              <a:t>, cloud computing, and desktop virtualization.</a:t>
            </a:r>
            <a:endParaRPr lang="en-US" sz="1050" dirty="0">
              <a:solidFill>
                <a:srgbClr val="7030A0"/>
              </a:solidFill>
            </a:endParaRPr>
          </a:p>
          <a:p>
            <a:pPr lvl="1"/>
            <a:r>
              <a:rPr lang="en-US" sz="1050" dirty="0"/>
              <a:t>Adding the 3rd Generation Intel Core vPro processor as part of your IT strategy will help you address top IT security needs, including threat management, identity and access, data protection, and monitoring and remediation</a:t>
            </a:r>
            <a:r>
              <a:rPr lang="en-US" sz="1050" kern="0" dirty="0">
                <a:solidFill>
                  <a:srgbClr val="7030A0"/>
                </a:solidFill>
                <a:cs typeface="Arial" charset="0"/>
              </a:rPr>
              <a:t>.</a:t>
            </a:r>
          </a:p>
          <a:p>
            <a:pPr lvl="1"/>
            <a:r>
              <a:rPr lang="en-US" sz="1050" dirty="0"/>
              <a:t>In addition to providing built-in security features, the 3rd Generation Intel Core vPro processor delivers the intelligent performance you expect from Intel</a:t>
            </a:r>
            <a:r>
              <a:rPr lang="en-US" sz="1050" dirty="0" smtClean="0"/>
              <a:t>, as well as high-quality </a:t>
            </a:r>
            <a:r>
              <a:rPr lang="en-US" sz="1050" dirty="0"/>
              <a:t>HD audio and video support, energy efficiency, and superior responsiveness.</a:t>
            </a:r>
            <a:endParaRPr lang="en-US" sz="1050" dirty="0">
              <a:solidFill>
                <a:srgbClr val="7030A0"/>
              </a:solidFill>
            </a:endParaRPr>
          </a:p>
          <a:p>
            <a:r>
              <a:rPr lang="en-US" sz="1050" dirty="0" smtClean="0"/>
              <a:t>Audience: IT executives</a:t>
            </a:r>
          </a:p>
          <a:p>
            <a:r>
              <a:rPr lang="en-US" sz="1050" dirty="0" smtClean="0"/>
              <a:t>Region: Worldwide</a:t>
            </a:r>
          </a:p>
        </p:txBody>
      </p:sp>
      <p:sp>
        <p:nvSpPr>
          <p:cNvPr id="7" name="Text Box 4"/>
          <p:cNvSpPr txBox="1">
            <a:spLocks noChangeArrowheads="1"/>
          </p:cNvSpPr>
          <p:nvPr/>
        </p:nvSpPr>
        <p:spPr bwMode="auto">
          <a:xfrm>
            <a:off x="0" y="0"/>
            <a:ext cx="9144000" cy="228600"/>
          </a:xfrm>
          <a:prstGeom prst="rect">
            <a:avLst/>
          </a:prstGeom>
          <a:solidFill>
            <a:srgbClr val="FF0000"/>
          </a:solidFill>
          <a:ln w="50800" algn="ctr">
            <a:noFill/>
            <a:miter lim="800000"/>
            <a:headEnd/>
            <a:tailEnd/>
          </a:ln>
        </p:spPr>
        <p:txBody>
          <a:bodyPr anchor="ctr" anchorCtr="0">
            <a:noAutofit/>
          </a:bodyPr>
          <a:lstStyle/>
          <a:p>
            <a:pPr algn="ctr" eaLnBrk="0" hangingPunct="0"/>
            <a:r>
              <a:rPr lang="en-US" sz="1200" b="1" dirty="0" smtClean="0">
                <a:solidFill>
                  <a:schemeClr val="bg1"/>
                </a:solidFill>
              </a:rPr>
              <a:t>Internal use only – Please remove before forwarding or presenting</a:t>
            </a:r>
            <a:endParaRPr lang="en-US" sz="1200" b="1" dirty="0">
              <a:solidFill>
                <a:schemeClr val="bg1"/>
              </a:solidFill>
              <a:latin typeface="Verdana" pitchFamily="34" charset="0"/>
            </a:endParaRPr>
          </a:p>
        </p:txBody>
      </p:sp>
      <p:sp>
        <p:nvSpPr>
          <p:cNvPr id="3" name="Slide Number Placeholder 2"/>
          <p:cNvSpPr>
            <a:spLocks noGrp="1"/>
          </p:cNvSpPr>
          <p:nvPr>
            <p:ph type="sldNum" sz="quarter" idx="12"/>
          </p:nvPr>
        </p:nvSpPr>
        <p:spPr/>
        <p:txBody>
          <a:bodyPr/>
          <a:lstStyle/>
          <a:p>
            <a:fld id="{FD44707B-D922-47D5-BD24-D96E91B70543}" type="slidenum">
              <a:rPr lang="en-US" smtClean="0"/>
              <a:pPr/>
              <a:t>2</a:t>
            </a:fld>
            <a:endParaRPr lang="en-US" dirty="0"/>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New IT Security Landscape</a:t>
            </a:r>
            <a:endParaRPr lang="en-US" dirty="0"/>
          </a:p>
        </p:txBody>
      </p:sp>
      <p:sp>
        <p:nvSpPr>
          <p:cNvPr id="5" name="Slide Number Placeholder 4"/>
          <p:cNvSpPr>
            <a:spLocks noGrp="1"/>
          </p:cNvSpPr>
          <p:nvPr>
            <p:ph type="sldNum" sz="quarter" idx="12"/>
          </p:nvPr>
        </p:nvSpPr>
        <p:spPr/>
        <p:txBody>
          <a:bodyPr/>
          <a:lstStyle/>
          <a:p>
            <a:fld id="{FD44707B-D922-47D5-BD24-D96E91B70543}" type="slidenum">
              <a:rPr lang="en-US" smtClean="0"/>
              <a:pPr/>
              <a:t>3</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663" y="1331913"/>
            <a:ext cx="8288873" cy="3549957"/>
          </a:xfrm>
          <a:prstGeom prst="rect">
            <a:avLst/>
          </a:prstGeom>
        </p:spPr>
      </p:pic>
    </p:spTree>
    <p:extLst>
      <p:ext uri="{BB962C8B-B14F-4D97-AF65-F5344CB8AC3E}">
        <p14:creationId xmlns:p14="http://schemas.microsoft.com/office/powerpoint/2010/main" val="4077453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962" y="308948"/>
            <a:ext cx="7037438" cy="1215052"/>
          </a:xfrm>
        </p:spPr>
        <p:txBody>
          <a:bodyPr>
            <a:normAutofit/>
          </a:bodyPr>
          <a:lstStyle/>
          <a:p>
            <a:r>
              <a:rPr lang="en-US" dirty="0" smtClean="0"/>
              <a:t>Built </a:t>
            </a:r>
            <a:r>
              <a:rPr lang="en-US" dirty="0"/>
              <a:t>for Business. </a:t>
            </a:r>
            <a:r>
              <a:rPr lang="en-US" dirty="0" smtClean="0"/>
              <a:t>Engineered </a:t>
            </a:r>
            <a:r>
              <a:rPr lang="en-US" dirty="0"/>
              <a:t>for Security. </a:t>
            </a:r>
            <a:br>
              <a:rPr lang="en-US" dirty="0"/>
            </a:br>
            <a:r>
              <a:rPr lang="it-IT" sz="2600" dirty="0" smtClean="0">
                <a:solidFill>
                  <a:schemeClr val="tx1"/>
                </a:solidFill>
              </a:rPr>
              <a:t>3rd </a:t>
            </a:r>
            <a:r>
              <a:rPr lang="it-IT" sz="2600" dirty="0">
                <a:solidFill>
                  <a:schemeClr val="tx1"/>
                </a:solidFill>
              </a:rPr>
              <a:t>Generation Intel</a:t>
            </a:r>
            <a:r>
              <a:rPr lang="it-IT" sz="2600" baseline="30000" dirty="0">
                <a:solidFill>
                  <a:schemeClr val="tx1"/>
                </a:solidFill>
              </a:rPr>
              <a:t>®</a:t>
            </a:r>
            <a:r>
              <a:rPr lang="it-IT" sz="2600" dirty="0">
                <a:solidFill>
                  <a:schemeClr val="tx1"/>
                </a:solidFill>
              </a:rPr>
              <a:t> Core™ </a:t>
            </a:r>
            <a:r>
              <a:rPr lang="it-IT" sz="2600" dirty="0" smtClean="0">
                <a:solidFill>
                  <a:schemeClr val="tx1"/>
                </a:solidFill>
              </a:rPr>
              <a:t/>
            </a:r>
            <a:br>
              <a:rPr lang="it-IT" sz="2600" dirty="0" smtClean="0">
                <a:solidFill>
                  <a:schemeClr val="tx1"/>
                </a:solidFill>
              </a:rPr>
            </a:br>
            <a:r>
              <a:rPr lang="it-IT" sz="2600" dirty="0" smtClean="0">
                <a:solidFill>
                  <a:schemeClr val="tx1"/>
                </a:solidFill>
              </a:rPr>
              <a:t>vPro</a:t>
            </a:r>
            <a:r>
              <a:rPr lang="it-IT" sz="2600" dirty="0">
                <a:solidFill>
                  <a:schemeClr val="tx1"/>
                </a:solidFill>
              </a:rPr>
              <a:t>™ Processor </a:t>
            </a:r>
            <a:r>
              <a:rPr lang="en-US" sz="2600" dirty="0" smtClean="0">
                <a:solidFill>
                  <a:schemeClr val="tx1"/>
                </a:solidFill>
              </a:rPr>
              <a:t> </a:t>
            </a:r>
            <a:endParaRPr lang="en-US" sz="2600" dirty="0">
              <a:solidFill>
                <a:schemeClr val="tx1"/>
              </a:solidFill>
            </a:endParaRPr>
          </a:p>
        </p:txBody>
      </p:sp>
      <p:sp>
        <p:nvSpPr>
          <p:cNvPr id="5" name="AutoShape 38"/>
          <p:cNvSpPr>
            <a:spLocks noChangeArrowheads="1"/>
          </p:cNvSpPr>
          <p:nvPr/>
        </p:nvSpPr>
        <p:spPr bwMode="auto">
          <a:xfrm>
            <a:off x="457200" y="1837399"/>
            <a:ext cx="5029200" cy="2834622"/>
          </a:xfrm>
          <a:prstGeom prst="roundRect">
            <a:avLst>
              <a:gd name="adj" fmla="val 283"/>
            </a:avLst>
          </a:prstGeom>
          <a:gradFill flip="none" rotWithShape="1">
            <a:gsLst>
              <a:gs pos="0">
                <a:srgbClr val="0071C5"/>
              </a:gs>
              <a:gs pos="50000">
                <a:schemeClr val="accent2">
                  <a:shade val="67500"/>
                  <a:satMod val="115000"/>
                </a:schemeClr>
              </a:gs>
              <a:gs pos="100000">
                <a:srgbClr val="00AEEF"/>
              </a:gs>
            </a:gsLst>
            <a:lin ang="10800000" scaled="1"/>
            <a:tileRect/>
          </a:gradFill>
          <a:ln>
            <a:noFill/>
            <a:headEnd/>
            <a:tailEnd/>
          </a:ln>
          <a:effectLst/>
        </p:spPr>
        <p:style>
          <a:lnRef idx="3">
            <a:schemeClr val="lt1"/>
          </a:lnRef>
          <a:fillRef idx="1">
            <a:schemeClr val="accent2"/>
          </a:fillRef>
          <a:effectRef idx="1">
            <a:schemeClr val="accent2"/>
          </a:effectRef>
          <a:fontRef idx="minor">
            <a:schemeClr val="lt1"/>
          </a:fontRef>
        </p:style>
        <p:txBody>
          <a:bodyPr wrap="none" anchor="ctr"/>
          <a:lstStyle/>
          <a:p>
            <a:pPr algn="ctr" eaLnBrk="0" hangingPunct="0">
              <a:lnSpc>
                <a:spcPct val="80000"/>
              </a:lnSpc>
              <a:spcBef>
                <a:spcPct val="50000"/>
              </a:spcBef>
            </a:pPr>
            <a:endParaRPr lang="en-US" sz="2000" b="1" baseline="30000" dirty="0">
              <a:solidFill>
                <a:srgbClr val="FFFFFF"/>
              </a:solidFill>
            </a:endParaRPr>
          </a:p>
        </p:txBody>
      </p:sp>
      <p:sp>
        <p:nvSpPr>
          <p:cNvPr id="7" name="Rectangle 6"/>
          <p:cNvSpPr/>
          <p:nvPr/>
        </p:nvSpPr>
        <p:spPr>
          <a:xfrm>
            <a:off x="665669" y="1991120"/>
            <a:ext cx="4134931" cy="2557623"/>
          </a:xfrm>
          <a:prstGeom prst="rect">
            <a:avLst/>
          </a:prstGeom>
        </p:spPr>
        <p:txBody>
          <a:bodyPr wrap="square" lIns="64008" tIns="32004" rIns="64008" bIns="32004" anchor="ctr">
            <a:spAutoFit/>
          </a:bodyPr>
          <a:lstStyle/>
          <a:p>
            <a:pPr fontAlgn="auto">
              <a:spcBef>
                <a:spcPts val="0"/>
              </a:spcBef>
              <a:spcAft>
                <a:spcPts val="0"/>
              </a:spcAft>
              <a:defRPr/>
            </a:pPr>
            <a:r>
              <a:rPr lang="en-US" kern="0" dirty="0" smtClean="0">
                <a:solidFill>
                  <a:schemeClr val="bg1"/>
                </a:solidFill>
                <a:cs typeface="Arial" charset="0"/>
              </a:rPr>
              <a:t>Specifically designed for business</a:t>
            </a:r>
          </a:p>
          <a:p>
            <a:pPr fontAlgn="auto">
              <a:spcBef>
                <a:spcPts val="0"/>
              </a:spcBef>
              <a:spcAft>
                <a:spcPts val="0"/>
              </a:spcAft>
              <a:defRPr/>
            </a:pPr>
            <a:endParaRPr lang="en-US" kern="0" dirty="0" smtClean="0">
              <a:solidFill>
                <a:schemeClr val="bg1"/>
              </a:solidFill>
              <a:cs typeface="Arial" charset="0"/>
            </a:endParaRPr>
          </a:p>
          <a:p>
            <a:pPr fontAlgn="auto">
              <a:spcBef>
                <a:spcPts val="0"/>
              </a:spcBef>
              <a:spcAft>
                <a:spcPts val="0"/>
              </a:spcAft>
              <a:defRPr/>
            </a:pPr>
            <a:r>
              <a:rPr lang="en-US" kern="0" dirty="0" smtClean="0">
                <a:solidFill>
                  <a:schemeClr val="bg1"/>
                </a:solidFill>
                <a:cs typeface="Arial" charset="0"/>
              </a:rPr>
              <a:t>Embedded security features</a:t>
            </a:r>
            <a:endParaRPr lang="en-US" kern="0" dirty="0">
              <a:solidFill>
                <a:schemeClr val="bg1"/>
              </a:solidFill>
              <a:cs typeface="Arial" charset="0"/>
            </a:endParaRPr>
          </a:p>
          <a:p>
            <a:pPr fontAlgn="auto">
              <a:spcBef>
                <a:spcPts val="0"/>
              </a:spcBef>
              <a:spcAft>
                <a:spcPts val="0"/>
              </a:spcAft>
              <a:defRPr/>
            </a:pPr>
            <a:endParaRPr lang="en-US" kern="0" dirty="0" smtClean="0">
              <a:solidFill>
                <a:schemeClr val="bg1"/>
              </a:solidFill>
              <a:cs typeface="Arial" charset="0"/>
            </a:endParaRPr>
          </a:p>
          <a:p>
            <a:pPr fontAlgn="auto">
              <a:spcBef>
                <a:spcPts val="0"/>
              </a:spcBef>
              <a:spcAft>
                <a:spcPts val="0"/>
              </a:spcAft>
              <a:defRPr/>
            </a:pPr>
            <a:r>
              <a:rPr lang="en-US" kern="0" dirty="0" smtClean="0">
                <a:solidFill>
                  <a:schemeClr val="bg1"/>
                </a:solidFill>
                <a:cs typeface="Arial" charset="0"/>
              </a:rPr>
              <a:t>Built-in client management</a:t>
            </a:r>
          </a:p>
          <a:p>
            <a:pPr fontAlgn="auto">
              <a:spcBef>
                <a:spcPts val="0"/>
              </a:spcBef>
              <a:spcAft>
                <a:spcPts val="0"/>
              </a:spcAft>
              <a:defRPr/>
            </a:pPr>
            <a:endParaRPr lang="en-US" dirty="0" smtClean="0">
              <a:solidFill>
                <a:schemeClr val="bg1"/>
              </a:solidFill>
            </a:endParaRPr>
          </a:p>
          <a:p>
            <a:pPr fontAlgn="auto">
              <a:spcBef>
                <a:spcPts val="0"/>
              </a:spcBef>
              <a:spcAft>
                <a:spcPts val="0"/>
              </a:spcAft>
              <a:defRPr/>
            </a:pPr>
            <a:r>
              <a:rPr lang="en-US" kern="0" dirty="0" smtClean="0">
                <a:solidFill>
                  <a:schemeClr val="bg1"/>
                </a:solidFill>
                <a:cs typeface="Arial" charset="0"/>
              </a:rPr>
              <a:t>Energy-efficient performance</a:t>
            </a:r>
          </a:p>
          <a:p>
            <a:pPr fontAlgn="auto">
              <a:spcBef>
                <a:spcPts val="0"/>
              </a:spcBef>
              <a:spcAft>
                <a:spcPts val="0"/>
              </a:spcAft>
              <a:defRPr/>
            </a:pPr>
            <a:endParaRPr lang="en-US" kern="0" dirty="0">
              <a:solidFill>
                <a:schemeClr val="bg1"/>
              </a:solidFill>
              <a:cs typeface="Arial" charset="0"/>
            </a:endParaRPr>
          </a:p>
          <a:p>
            <a:pPr fontAlgn="auto">
              <a:spcBef>
                <a:spcPts val="0"/>
              </a:spcBef>
              <a:spcAft>
                <a:spcPts val="0"/>
              </a:spcAft>
              <a:defRPr/>
            </a:pPr>
            <a:r>
              <a:rPr lang="en-US" kern="0" dirty="0">
                <a:solidFill>
                  <a:schemeClr val="bg1"/>
                </a:solidFill>
                <a:cs typeface="Arial" charset="0"/>
              </a:rPr>
              <a:t>Innovative form </a:t>
            </a:r>
            <a:r>
              <a:rPr lang="en-US" kern="0" dirty="0" smtClean="0">
                <a:solidFill>
                  <a:schemeClr val="bg1"/>
                </a:solidFill>
                <a:cs typeface="Arial" charset="0"/>
              </a:rPr>
              <a:t>factors</a:t>
            </a:r>
            <a:endParaRPr lang="en-US" kern="0" dirty="0">
              <a:solidFill>
                <a:schemeClr val="bg1"/>
              </a:solidFill>
              <a:cs typeface="Arial" charset="0"/>
            </a:endParaRPr>
          </a:p>
        </p:txBody>
      </p:sp>
      <p:cxnSp>
        <p:nvCxnSpPr>
          <p:cNvPr id="8" name="Straight Connector 7"/>
          <p:cNvCxnSpPr/>
          <p:nvPr/>
        </p:nvCxnSpPr>
        <p:spPr>
          <a:xfrm>
            <a:off x="665667" y="2386021"/>
            <a:ext cx="4134931"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665668" y="4117839"/>
            <a:ext cx="4134931"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665669" y="3529021"/>
            <a:ext cx="4134931"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665669" y="2995621"/>
            <a:ext cx="4134931"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Slide Number Placeholder 4"/>
          <p:cNvSpPr txBox="1">
            <a:spLocks/>
          </p:cNvSpPr>
          <p:nvPr/>
        </p:nvSpPr>
        <p:spPr>
          <a:xfrm>
            <a:off x="353962" y="6383274"/>
            <a:ext cx="425768" cy="190500"/>
          </a:xfrm>
          <a:prstGeom prst="rect">
            <a:avLst/>
          </a:prstGeom>
        </p:spPr>
        <p:txBody>
          <a:bodyPr vert="horz" wrap="none" lIns="91440" tIns="45720" rIns="91440" bIns="45720" rtlCol="0" anchor="ctr" anchorCtr="0"/>
          <a:lstStyle>
            <a:defPPr>
              <a:defRPr lang="en-US"/>
            </a:defPPr>
            <a:lvl1pPr algn="l" rtl="0" fontAlgn="base">
              <a:spcBef>
                <a:spcPct val="0"/>
              </a:spcBef>
              <a:spcAft>
                <a:spcPct val="0"/>
              </a:spcAft>
              <a:defRPr sz="1600" kern="1200">
                <a:solidFill>
                  <a:schemeClr val="bg1"/>
                </a:solidFill>
                <a:latin typeface="Neo Sans Intel Medium" pitchFamily="34" charset="0"/>
                <a:ea typeface="+mn-ea"/>
                <a:cs typeface="Arial" pitchFamily="34" charset="0"/>
              </a:defRPr>
            </a:lvl1pPr>
            <a:lvl2pPr marL="457200" algn="l" rtl="0" fontAlgn="base">
              <a:spcBef>
                <a:spcPct val="0"/>
              </a:spcBef>
              <a:spcAft>
                <a:spcPct val="0"/>
              </a:spcAft>
              <a:defRPr kern="1200">
                <a:solidFill>
                  <a:schemeClr val="tx2"/>
                </a:solidFill>
                <a:latin typeface="Verdana" pitchFamily="34" charset="0"/>
                <a:ea typeface="+mn-ea"/>
                <a:cs typeface="Arial" pitchFamily="34" charset="0"/>
              </a:defRPr>
            </a:lvl2pPr>
            <a:lvl3pPr marL="914400" algn="l" rtl="0" fontAlgn="base">
              <a:spcBef>
                <a:spcPct val="0"/>
              </a:spcBef>
              <a:spcAft>
                <a:spcPct val="0"/>
              </a:spcAft>
              <a:defRPr kern="1200">
                <a:solidFill>
                  <a:schemeClr val="tx2"/>
                </a:solidFill>
                <a:latin typeface="Verdana" pitchFamily="34" charset="0"/>
                <a:ea typeface="+mn-ea"/>
                <a:cs typeface="Arial" pitchFamily="34" charset="0"/>
              </a:defRPr>
            </a:lvl3pPr>
            <a:lvl4pPr marL="1371600" algn="l" rtl="0" fontAlgn="base">
              <a:spcBef>
                <a:spcPct val="0"/>
              </a:spcBef>
              <a:spcAft>
                <a:spcPct val="0"/>
              </a:spcAft>
              <a:defRPr kern="1200">
                <a:solidFill>
                  <a:schemeClr val="tx2"/>
                </a:solidFill>
                <a:latin typeface="Verdana" pitchFamily="34" charset="0"/>
                <a:ea typeface="+mn-ea"/>
                <a:cs typeface="Arial" pitchFamily="34" charset="0"/>
              </a:defRPr>
            </a:lvl4pPr>
            <a:lvl5pPr marL="1828800" algn="l" rtl="0" fontAlgn="base">
              <a:spcBef>
                <a:spcPct val="0"/>
              </a:spcBef>
              <a:spcAft>
                <a:spcPct val="0"/>
              </a:spcAft>
              <a:defRPr kern="1200">
                <a:solidFill>
                  <a:schemeClr val="tx2"/>
                </a:solidFill>
                <a:latin typeface="Verdana" pitchFamily="34" charset="0"/>
                <a:ea typeface="+mn-ea"/>
                <a:cs typeface="Arial" pitchFamily="34" charset="0"/>
              </a:defRPr>
            </a:lvl5pPr>
            <a:lvl6pPr marL="2286000" algn="l" defTabSz="914400" rtl="0" eaLnBrk="1" latinLnBrk="0" hangingPunct="1">
              <a:defRPr kern="1200">
                <a:solidFill>
                  <a:schemeClr val="tx2"/>
                </a:solidFill>
                <a:latin typeface="Verdana" pitchFamily="34" charset="0"/>
                <a:ea typeface="+mn-ea"/>
                <a:cs typeface="Arial" pitchFamily="34" charset="0"/>
              </a:defRPr>
            </a:lvl6pPr>
            <a:lvl7pPr marL="2743200" algn="l" defTabSz="914400" rtl="0" eaLnBrk="1" latinLnBrk="0" hangingPunct="1">
              <a:defRPr kern="1200">
                <a:solidFill>
                  <a:schemeClr val="tx2"/>
                </a:solidFill>
                <a:latin typeface="Verdana" pitchFamily="34" charset="0"/>
                <a:ea typeface="+mn-ea"/>
                <a:cs typeface="Arial" pitchFamily="34" charset="0"/>
              </a:defRPr>
            </a:lvl7pPr>
            <a:lvl8pPr marL="3200400" algn="l" defTabSz="914400" rtl="0" eaLnBrk="1" latinLnBrk="0" hangingPunct="1">
              <a:defRPr kern="1200">
                <a:solidFill>
                  <a:schemeClr val="tx2"/>
                </a:solidFill>
                <a:latin typeface="Verdana" pitchFamily="34" charset="0"/>
                <a:ea typeface="+mn-ea"/>
                <a:cs typeface="Arial" pitchFamily="34" charset="0"/>
              </a:defRPr>
            </a:lvl8pPr>
            <a:lvl9pPr marL="3657600" algn="l" defTabSz="914400" rtl="0" eaLnBrk="1" latinLnBrk="0" hangingPunct="1">
              <a:defRPr kern="1200">
                <a:solidFill>
                  <a:schemeClr val="tx2"/>
                </a:solidFill>
                <a:latin typeface="Verdana" pitchFamily="34" charset="0"/>
                <a:ea typeface="+mn-ea"/>
                <a:cs typeface="Arial" pitchFamily="34" charset="0"/>
              </a:defRPr>
            </a:lvl9pPr>
          </a:lstStyle>
          <a:p>
            <a:fld id="{FD44707B-D922-47D5-BD24-D96E91B70543}" type="slidenum">
              <a:rPr lang="en-US" smtClean="0"/>
              <a:pPr/>
              <a:t>4</a:t>
            </a:fld>
            <a:endParaRPr lang="en-US" dirty="0"/>
          </a:p>
        </p:txBody>
      </p:sp>
    </p:spTree>
    <p:extLst>
      <p:ext uri="{BB962C8B-B14F-4D97-AF65-F5344CB8AC3E}">
        <p14:creationId xmlns:p14="http://schemas.microsoft.com/office/powerpoint/2010/main" val="421008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650" y="304800"/>
            <a:ext cx="8312150" cy="457200"/>
          </a:xfrm>
        </p:spPr>
        <p:txBody>
          <a:bodyPr>
            <a:noAutofit/>
          </a:bodyPr>
          <a:lstStyle/>
          <a:p>
            <a:r>
              <a:rPr lang="en-US" sz="1900" dirty="0" smtClean="0"/>
              <a:t>Addressing Top IT Security Needs</a:t>
            </a:r>
            <a:endParaRPr lang="en-US" sz="1900" dirty="0"/>
          </a:p>
        </p:txBody>
      </p:sp>
      <p:sp>
        <p:nvSpPr>
          <p:cNvPr id="7" name="Text Box 8"/>
          <p:cNvSpPr txBox="1">
            <a:spLocks noChangeArrowheads="1"/>
          </p:cNvSpPr>
          <p:nvPr/>
        </p:nvSpPr>
        <p:spPr bwMode="auto">
          <a:xfrm>
            <a:off x="2084070" y="4127439"/>
            <a:ext cx="1774416" cy="338554"/>
          </a:xfrm>
          <a:prstGeom prst="rect">
            <a:avLst/>
          </a:prstGeom>
          <a:noFill/>
          <a:ln w="50800">
            <a:noFill/>
            <a:miter lim="800000"/>
            <a:headEnd/>
            <a:tailEnd/>
          </a:ln>
        </p:spPr>
        <p:txBody>
          <a:bodyPr wrap="square">
            <a:spAutoFit/>
          </a:bodyPr>
          <a:lstStyle/>
          <a:p>
            <a:r>
              <a:rPr lang="en-US" altLang="zh-CN" sz="1600" dirty="0" smtClean="0">
                <a:solidFill>
                  <a:schemeClr val="bg1"/>
                </a:solidFill>
              </a:rPr>
              <a:t>Data Protection</a:t>
            </a:r>
            <a:endParaRPr lang="en-US" altLang="zh-CN" sz="1600" dirty="0">
              <a:solidFill>
                <a:schemeClr val="bg1"/>
              </a:solidFill>
            </a:endParaRPr>
          </a:p>
        </p:txBody>
      </p:sp>
      <p:sp>
        <p:nvSpPr>
          <p:cNvPr id="10" name="Line 5"/>
          <p:cNvSpPr>
            <a:spLocks noChangeShapeType="1"/>
          </p:cNvSpPr>
          <p:nvPr/>
        </p:nvSpPr>
        <p:spPr bwMode="auto">
          <a:xfrm>
            <a:off x="6726238" y="5068393"/>
            <a:ext cx="1122362" cy="495300"/>
          </a:xfrm>
          <a:prstGeom prst="line">
            <a:avLst/>
          </a:prstGeom>
          <a:noFill/>
          <a:ln w="19050">
            <a:noFill/>
            <a:round/>
            <a:headEnd/>
            <a:tailEnd type="triangle" w="med" len="med"/>
          </a:ln>
        </p:spPr>
        <p:txBody>
          <a:bodyPr>
            <a:spAutoFit/>
          </a:bodyPr>
          <a:lstStyle/>
          <a:p>
            <a:endParaRPr lang="en-US" dirty="0">
              <a:solidFill>
                <a:srgbClr val="111111"/>
              </a:solidFill>
            </a:endParaRPr>
          </a:p>
        </p:txBody>
      </p:sp>
      <p:sp>
        <p:nvSpPr>
          <p:cNvPr id="12" name="Line 5"/>
          <p:cNvSpPr>
            <a:spLocks noChangeShapeType="1"/>
          </p:cNvSpPr>
          <p:nvPr/>
        </p:nvSpPr>
        <p:spPr bwMode="auto">
          <a:xfrm>
            <a:off x="6726238" y="5101731"/>
            <a:ext cx="1122362" cy="495300"/>
          </a:xfrm>
          <a:prstGeom prst="line">
            <a:avLst/>
          </a:prstGeom>
          <a:noFill/>
          <a:ln w="19050">
            <a:noFill/>
            <a:round/>
            <a:headEnd/>
            <a:tailEnd type="triangle" w="med" len="med"/>
          </a:ln>
        </p:spPr>
        <p:txBody>
          <a:bodyPr>
            <a:spAutoFit/>
          </a:bodyPr>
          <a:lstStyle/>
          <a:p>
            <a:endParaRPr lang="en-US" dirty="0">
              <a:solidFill>
                <a:srgbClr val="111111"/>
              </a:solidFill>
            </a:endParaRPr>
          </a:p>
        </p:txBody>
      </p:sp>
      <p:sp>
        <p:nvSpPr>
          <p:cNvPr id="26" name="Rectangle 25"/>
          <p:cNvSpPr/>
          <p:nvPr/>
        </p:nvSpPr>
        <p:spPr>
          <a:xfrm>
            <a:off x="355600" y="5574462"/>
            <a:ext cx="8686800" cy="415498"/>
          </a:xfrm>
          <a:prstGeom prst="rect">
            <a:avLst/>
          </a:prstGeom>
        </p:spPr>
        <p:txBody>
          <a:bodyPr wrap="square">
            <a:spAutoFit/>
          </a:bodyPr>
          <a:lstStyle/>
          <a:p>
            <a:pPr marL="115888" indent="-115888"/>
            <a:r>
              <a:rPr lang="en-US" sz="700" dirty="0" smtClean="0">
                <a:solidFill>
                  <a:srgbClr val="909497"/>
                </a:solidFill>
              </a:rPr>
              <a:t>1	Software and workloads used in performance tests may have been optimized for performance only on Intel microprocessors. Performance tests such as </a:t>
            </a:r>
            <a:r>
              <a:rPr lang="en-US" sz="700" dirty="0" err="1" smtClean="0">
                <a:solidFill>
                  <a:srgbClr val="909497"/>
                </a:solidFill>
              </a:rPr>
              <a:t>SYSmark</a:t>
            </a:r>
            <a:r>
              <a:rPr lang="en-US" sz="700" dirty="0" smtClean="0">
                <a:solidFill>
                  <a:srgbClr val="909497"/>
                </a:solidFill>
              </a:rPr>
              <a:t>* and </a:t>
            </a:r>
            <a:r>
              <a:rPr lang="en-US" sz="700" dirty="0" err="1" smtClean="0">
                <a:solidFill>
                  <a:srgbClr val="909497"/>
                </a:solidFill>
              </a:rPr>
              <a:t>MobileMark</a:t>
            </a:r>
            <a:r>
              <a:rPr lang="en-US" sz="700" dirty="0" smtClean="0">
                <a:solidFill>
                  <a:srgbClr val="909497"/>
                </a:solidFill>
              </a:rPr>
              <a:t>* </a:t>
            </a:r>
            <a:br>
              <a:rPr lang="en-US" sz="700" dirty="0" smtClean="0">
                <a:solidFill>
                  <a:srgbClr val="909497"/>
                </a:solidFill>
              </a:rPr>
            </a:br>
            <a:r>
              <a:rPr lang="en-US" sz="700" dirty="0" smtClean="0">
                <a:solidFill>
                  <a:srgbClr val="909497"/>
                </a:solidFill>
              </a:rPr>
              <a:t>are measured using specific computer systems, components, software, operations, and functions.</a:t>
            </a:r>
            <a:r>
              <a:rPr lang="en-US" sz="700" dirty="0">
                <a:solidFill>
                  <a:srgbClr val="909497"/>
                </a:solidFill>
              </a:rPr>
              <a:t> </a:t>
            </a:r>
            <a:r>
              <a:rPr lang="en-US" sz="700" dirty="0" smtClean="0">
                <a:solidFill>
                  <a:srgbClr val="909497"/>
                </a:solidFill>
              </a:rPr>
              <a:t>Any change to any of those factors may cause the results to vary. You should consult other information and performance tests to assist you in fully evaluating your contemplated purchases, including the performance of that product when combined with other products.</a:t>
            </a:r>
          </a:p>
        </p:txBody>
      </p:sp>
      <p:sp>
        <p:nvSpPr>
          <p:cNvPr id="29" name="Rectangle 28"/>
          <p:cNvSpPr/>
          <p:nvPr/>
        </p:nvSpPr>
        <p:spPr bwMode="auto">
          <a:xfrm>
            <a:off x="457200" y="1331913"/>
            <a:ext cx="3927764" cy="457200"/>
          </a:xfrm>
          <a:prstGeom prst="rect">
            <a:avLst/>
          </a:prstGeom>
          <a:solidFill>
            <a:srgbClr val="909497"/>
          </a:solidFill>
          <a:ln w="38100" algn="ctr">
            <a:noFill/>
            <a:miter lim="800000"/>
            <a:headEnd type="none" w="sm" len="sm"/>
            <a:tailEnd type="none" w="sm" len="sm"/>
          </a:ln>
        </p:spPr>
        <p:txBody>
          <a:bodyPr lIns="91431" tIns="45716" rIns="91431" bIns="45716" rtlCol="0" anchor="ctr"/>
          <a:lstStyle>
            <a:defPPr>
              <a:defRPr lang="en-US"/>
            </a:defPPr>
            <a:lvl1pPr algn="l" rtl="0" fontAlgn="base">
              <a:spcBef>
                <a:spcPct val="0"/>
              </a:spcBef>
              <a:spcAft>
                <a:spcPct val="0"/>
              </a:spcAft>
              <a:defRPr kern="1200">
                <a:solidFill>
                  <a:schemeClr val="tx2"/>
                </a:solidFill>
                <a:latin typeface="Verdana" pitchFamily="34" charset="0"/>
                <a:ea typeface="+mn-ea"/>
                <a:cs typeface="Arial" pitchFamily="34" charset="0"/>
              </a:defRPr>
            </a:lvl1pPr>
            <a:lvl2pPr marL="457200" algn="l" rtl="0" fontAlgn="base">
              <a:spcBef>
                <a:spcPct val="0"/>
              </a:spcBef>
              <a:spcAft>
                <a:spcPct val="0"/>
              </a:spcAft>
              <a:defRPr kern="1200">
                <a:solidFill>
                  <a:schemeClr val="tx2"/>
                </a:solidFill>
                <a:latin typeface="Verdana" pitchFamily="34" charset="0"/>
                <a:ea typeface="+mn-ea"/>
                <a:cs typeface="Arial" pitchFamily="34" charset="0"/>
              </a:defRPr>
            </a:lvl2pPr>
            <a:lvl3pPr marL="914400" algn="l" rtl="0" fontAlgn="base">
              <a:spcBef>
                <a:spcPct val="0"/>
              </a:spcBef>
              <a:spcAft>
                <a:spcPct val="0"/>
              </a:spcAft>
              <a:defRPr kern="1200">
                <a:solidFill>
                  <a:schemeClr val="tx2"/>
                </a:solidFill>
                <a:latin typeface="Verdana" pitchFamily="34" charset="0"/>
                <a:ea typeface="+mn-ea"/>
                <a:cs typeface="Arial" pitchFamily="34" charset="0"/>
              </a:defRPr>
            </a:lvl3pPr>
            <a:lvl4pPr marL="1371600" algn="l" rtl="0" fontAlgn="base">
              <a:spcBef>
                <a:spcPct val="0"/>
              </a:spcBef>
              <a:spcAft>
                <a:spcPct val="0"/>
              </a:spcAft>
              <a:defRPr kern="1200">
                <a:solidFill>
                  <a:schemeClr val="tx2"/>
                </a:solidFill>
                <a:latin typeface="Verdana" pitchFamily="34" charset="0"/>
                <a:ea typeface="+mn-ea"/>
                <a:cs typeface="Arial" pitchFamily="34" charset="0"/>
              </a:defRPr>
            </a:lvl4pPr>
            <a:lvl5pPr marL="1828800" algn="l" rtl="0" fontAlgn="base">
              <a:spcBef>
                <a:spcPct val="0"/>
              </a:spcBef>
              <a:spcAft>
                <a:spcPct val="0"/>
              </a:spcAft>
              <a:defRPr kern="1200">
                <a:solidFill>
                  <a:schemeClr val="tx2"/>
                </a:solidFill>
                <a:latin typeface="Verdana" pitchFamily="34" charset="0"/>
                <a:ea typeface="+mn-ea"/>
                <a:cs typeface="Arial" pitchFamily="34" charset="0"/>
              </a:defRPr>
            </a:lvl5pPr>
            <a:lvl6pPr marL="2286000" algn="l" defTabSz="914400" rtl="0" eaLnBrk="1" latinLnBrk="0" hangingPunct="1">
              <a:defRPr kern="1200">
                <a:solidFill>
                  <a:schemeClr val="tx2"/>
                </a:solidFill>
                <a:latin typeface="Verdana" pitchFamily="34" charset="0"/>
                <a:ea typeface="+mn-ea"/>
                <a:cs typeface="Arial" pitchFamily="34" charset="0"/>
              </a:defRPr>
            </a:lvl6pPr>
            <a:lvl7pPr marL="2743200" algn="l" defTabSz="914400" rtl="0" eaLnBrk="1" latinLnBrk="0" hangingPunct="1">
              <a:defRPr kern="1200">
                <a:solidFill>
                  <a:schemeClr val="tx2"/>
                </a:solidFill>
                <a:latin typeface="Verdana" pitchFamily="34" charset="0"/>
                <a:ea typeface="+mn-ea"/>
                <a:cs typeface="Arial" pitchFamily="34" charset="0"/>
              </a:defRPr>
            </a:lvl7pPr>
            <a:lvl8pPr marL="3200400" algn="l" defTabSz="914400" rtl="0" eaLnBrk="1" latinLnBrk="0" hangingPunct="1">
              <a:defRPr kern="1200">
                <a:solidFill>
                  <a:schemeClr val="tx2"/>
                </a:solidFill>
                <a:latin typeface="Verdana" pitchFamily="34" charset="0"/>
                <a:ea typeface="+mn-ea"/>
                <a:cs typeface="Arial" pitchFamily="34" charset="0"/>
              </a:defRPr>
            </a:lvl8pPr>
            <a:lvl9pPr marL="3657600" algn="l" defTabSz="914400" rtl="0" eaLnBrk="1" latinLnBrk="0" hangingPunct="1">
              <a:defRPr kern="1200">
                <a:solidFill>
                  <a:schemeClr val="tx2"/>
                </a:solidFill>
                <a:latin typeface="Verdana" pitchFamily="34" charset="0"/>
                <a:ea typeface="+mn-ea"/>
                <a:cs typeface="Arial" pitchFamily="34" charset="0"/>
              </a:defRPr>
            </a:lvl9pPr>
          </a:lstStyle>
          <a:p>
            <a:pPr marL="0" indent="0" algn="ctr" fontAlgn="auto">
              <a:lnSpc>
                <a:spcPct val="100000"/>
              </a:lnSpc>
              <a:spcBef>
                <a:spcPts val="0"/>
              </a:spcBef>
              <a:spcAft>
                <a:spcPts val="0"/>
              </a:spcAft>
              <a:buClrTx/>
            </a:pPr>
            <a:endParaRPr lang="en-US" sz="2000" kern="0" dirty="0" smtClean="0">
              <a:solidFill>
                <a:schemeClr val="bg1"/>
              </a:solidFill>
            </a:endParaRPr>
          </a:p>
        </p:txBody>
      </p:sp>
      <p:sp>
        <p:nvSpPr>
          <p:cNvPr id="31" name="TextBox 4"/>
          <p:cNvSpPr txBox="1"/>
          <p:nvPr/>
        </p:nvSpPr>
        <p:spPr>
          <a:xfrm>
            <a:off x="457200" y="1406625"/>
            <a:ext cx="2328861" cy="307777"/>
          </a:xfrm>
          <a:prstGeom prst="rect">
            <a:avLst/>
          </a:prstGeom>
          <a:noFill/>
        </p:spPr>
        <p:txBody>
          <a:bodyPr wrap="square" rtlCol="0" anchor="ctr">
            <a:spAutoFit/>
          </a:bodyPr>
          <a:lstStyle>
            <a:defPPr>
              <a:defRPr lang="en-US"/>
            </a:defPPr>
            <a:lvl1pPr algn="l" rtl="0" fontAlgn="base">
              <a:spcBef>
                <a:spcPct val="0"/>
              </a:spcBef>
              <a:spcAft>
                <a:spcPct val="0"/>
              </a:spcAft>
              <a:defRPr kern="1200">
                <a:solidFill>
                  <a:schemeClr val="tx2"/>
                </a:solidFill>
                <a:latin typeface="Verdana" pitchFamily="34" charset="0"/>
                <a:ea typeface="+mn-ea"/>
                <a:cs typeface="Arial" pitchFamily="34" charset="0"/>
              </a:defRPr>
            </a:lvl1pPr>
            <a:lvl2pPr marL="457200" algn="l" rtl="0" fontAlgn="base">
              <a:spcBef>
                <a:spcPct val="0"/>
              </a:spcBef>
              <a:spcAft>
                <a:spcPct val="0"/>
              </a:spcAft>
              <a:defRPr kern="1200">
                <a:solidFill>
                  <a:schemeClr val="tx2"/>
                </a:solidFill>
                <a:latin typeface="Verdana" pitchFamily="34" charset="0"/>
                <a:ea typeface="+mn-ea"/>
                <a:cs typeface="Arial" pitchFamily="34" charset="0"/>
              </a:defRPr>
            </a:lvl2pPr>
            <a:lvl3pPr marL="914400" algn="l" rtl="0" fontAlgn="base">
              <a:spcBef>
                <a:spcPct val="0"/>
              </a:spcBef>
              <a:spcAft>
                <a:spcPct val="0"/>
              </a:spcAft>
              <a:defRPr kern="1200">
                <a:solidFill>
                  <a:schemeClr val="tx2"/>
                </a:solidFill>
                <a:latin typeface="Verdana" pitchFamily="34" charset="0"/>
                <a:ea typeface="+mn-ea"/>
                <a:cs typeface="Arial" pitchFamily="34" charset="0"/>
              </a:defRPr>
            </a:lvl3pPr>
            <a:lvl4pPr marL="1371600" algn="l" rtl="0" fontAlgn="base">
              <a:spcBef>
                <a:spcPct val="0"/>
              </a:spcBef>
              <a:spcAft>
                <a:spcPct val="0"/>
              </a:spcAft>
              <a:defRPr kern="1200">
                <a:solidFill>
                  <a:schemeClr val="tx2"/>
                </a:solidFill>
                <a:latin typeface="Verdana" pitchFamily="34" charset="0"/>
                <a:ea typeface="+mn-ea"/>
                <a:cs typeface="Arial" pitchFamily="34" charset="0"/>
              </a:defRPr>
            </a:lvl4pPr>
            <a:lvl5pPr marL="1828800" algn="l" rtl="0" fontAlgn="base">
              <a:spcBef>
                <a:spcPct val="0"/>
              </a:spcBef>
              <a:spcAft>
                <a:spcPct val="0"/>
              </a:spcAft>
              <a:defRPr kern="1200">
                <a:solidFill>
                  <a:schemeClr val="tx2"/>
                </a:solidFill>
                <a:latin typeface="Verdana" pitchFamily="34" charset="0"/>
                <a:ea typeface="+mn-ea"/>
                <a:cs typeface="Arial" pitchFamily="34" charset="0"/>
              </a:defRPr>
            </a:lvl5pPr>
            <a:lvl6pPr marL="2286000" algn="l" defTabSz="914400" rtl="0" eaLnBrk="1" latinLnBrk="0" hangingPunct="1">
              <a:defRPr kern="1200">
                <a:solidFill>
                  <a:schemeClr val="tx2"/>
                </a:solidFill>
                <a:latin typeface="Verdana" pitchFamily="34" charset="0"/>
                <a:ea typeface="+mn-ea"/>
                <a:cs typeface="Arial" pitchFamily="34" charset="0"/>
              </a:defRPr>
            </a:lvl6pPr>
            <a:lvl7pPr marL="2743200" algn="l" defTabSz="914400" rtl="0" eaLnBrk="1" latinLnBrk="0" hangingPunct="1">
              <a:defRPr kern="1200">
                <a:solidFill>
                  <a:schemeClr val="tx2"/>
                </a:solidFill>
                <a:latin typeface="Verdana" pitchFamily="34" charset="0"/>
                <a:ea typeface="+mn-ea"/>
                <a:cs typeface="Arial" pitchFamily="34" charset="0"/>
              </a:defRPr>
            </a:lvl7pPr>
            <a:lvl8pPr marL="3200400" algn="l" defTabSz="914400" rtl="0" eaLnBrk="1" latinLnBrk="0" hangingPunct="1">
              <a:defRPr kern="1200">
                <a:solidFill>
                  <a:schemeClr val="tx2"/>
                </a:solidFill>
                <a:latin typeface="Verdana" pitchFamily="34" charset="0"/>
                <a:ea typeface="+mn-ea"/>
                <a:cs typeface="Arial" pitchFamily="34" charset="0"/>
              </a:defRPr>
            </a:lvl8pPr>
            <a:lvl9pPr marL="3657600" algn="l" defTabSz="914400" rtl="0" eaLnBrk="1" latinLnBrk="0" hangingPunct="1">
              <a:defRPr kern="1200">
                <a:solidFill>
                  <a:schemeClr val="tx2"/>
                </a:solidFill>
                <a:latin typeface="Verdana" pitchFamily="34" charset="0"/>
                <a:ea typeface="+mn-ea"/>
                <a:cs typeface="Arial" pitchFamily="34" charset="0"/>
              </a:defRPr>
            </a:lvl9pPr>
          </a:lstStyle>
          <a:p>
            <a:r>
              <a:rPr lang="en-US" sz="1400" dirty="0">
                <a:solidFill>
                  <a:schemeClr val="bg1"/>
                </a:solidFill>
              </a:rPr>
              <a:t>Threat Management</a:t>
            </a:r>
          </a:p>
        </p:txBody>
      </p:sp>
      <p:sp>
        <p:nvSpPr>
          <p:cNvPr id="32" name="TextBox 19"/>
          <p:cNvSpPr txBox="1"/>
          <p:nvPr/>
        </p:nvSpPr>
        <p:spPr>
          <a:xfrm>
            <a:off x="457200" y="1987330"/>
            <a:ext cx="3920079" cy="938719"/>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2"/>
                </a:solidFill>
                <a:latin typeface="Verdana" pitchFamily="34" charset="0"/>
                <a:ea typeface="+mn-ea"/>
                <a:cs typeface="Arial" pitchFamily="34" charset="0"/>
              </a:defRPr>
            </a:lvl1pPr>
            <a:lvl2pPr marL="457200" algn="l" rtl="0" fontAlgn="base">
              <a:spcBef>
                <a:spcPct val="0"/>
              </a:spcBef>
              <a:spcAft>
                <a:spcPct val="0"/>
              </a:spcAft>
              <a:defRPr kern="1200">
                <a:solidFill>
                  <a:schemeClr val="tx2"/>
                </a:solidFill>
                <a:latin typeface="Verdana" pitchFamily="34" charset="0"/>
                <a:ea typeface="+mn-ea"/>
                <a:cs typeface="Arial" pitchFamily="34" charset="0"/>
              </a:defRPr>
            </a:lvl2pPr>
            <a:lvl3pPr marL="914400" algn="l" rtl="0" fontAlgn="base">
              <a:spcBef>
                <a:spcPct val="0"/>
              </a:spcBef>
              <a:spcAft>
                <a:spcPct val="0"/>
              </a:spcAft>
              <a:defRPr kern="1200">
                <a:solidFill>
                  <a:schemeClr val="tx2"/>
                </a:solidFill>
                <a:latin typeface="Verdana" pitchFamily="34" charset="0"/>
                <a:ea typeface="+mn-ea"/>
                <a:cs typeface="Arial" pitchFamily="34" charset="0"/>
              </a:defRPr>
            </a:lvl3pPr>
            <a:lvl4pPr marL="1371600" algn="l" rtl="0" fontAlgn="base">
              <a:spcBef>
                <a:spcPct val="0"/>
              </a:spcBef>
              <a:spcAft>
                <a:spcPct val="0"/>
              </a:spcAft>
              <a:defRPr kern="1200">
                <a:solidFill>
                  <a:schemeClr val="tx2"/>
                </a:solidFill>
                <a:latin typeface="Verdana" pitchFamily="34" charset="0"/>
                <a:ea typeface="+mn-ea"/>
                <a:cs typeface="Arial" pitchFamily="34" charset="0"/>
              </a:defRPr>
            </a:lvl4pPr>
            <a:lvl5pPr marL="1828800" algn="l" rtl="0" fontAlgn="base">
              <a:spcBef>
                <a:spcPct val="0"/>
              </a:spcBef>
              <a:spcAft>
                <a:spcPct val="0"/>
              </a:spcAft>
              <a:defRPr kern="1200">
                <a:solidFill>
                  <a:schemeClr val="tx2"/>
                </a:solidFill>
                <a:latin typeface="Verdana" pitchFamily="34" charset="0"/>
                <a:ea typeface="+mn-ea"/>
                <a:cs typeface="Arial" pitchFamily="34" charset="0"/>
              </a:defRPr>
            </a:lvl5pPr>
            <a:lvl6pPr marL="2286000" algn="l" defTabSz="914400" rtl="0" eaLnBrk="1" latinLnBrk="0" hangingPunct="1">
              <a:defRPr kern="1200">
                <a:solidFill>
                  <a:schemeClr val="tx2"/>
                </a:solidFill>
                <a:latin typeface="Verdana" pitchFamily="34" charset="0"/>
                <a:ea typeface="+mn-ea"/>
                <a:cs typeface="Arial" pitchFamily="34" charset="0"/>
              </a:defRPr>
            </a:lvl6pPr>
            <a:lvl7pPr marL="2743200" algn="l" defTabSz="914400" rtl="0" eaLnBrk="1" latinLnBrk="0" hangingPunct="1">
              <a:defRPr kern="1200">
                <a:solidFill>
                  <a:schemeClr val="tx2"/>
                </a:solidFill>
                <a:latin typeface="Verdana" pitchFamily="34" charset="0"/>
                <a:ea typeface="+mn-ea"/>
                <a:cs typeface="Arial" pitchFamily="34" charset="0"/>
              </a:defRPr>
            </a:lvl7pPr>
            <a:lvl8pPr marL="3200400" algn="l" defTabSz="914400" rtl="0" eaLnBrk="1" latinLnBrk="0" hangingPunct="1">
              <a:defRPr kern="1200">
                <a:solidFill>
                  <a:schemeClr val="tx2"/>
                </a:solidFill>
                <a:latin typeface="Verdana" pitchFamily="34" charset="0"/>
                <a:ea typeface="+mn-ea"/>
                <a:cs typeface="Arial" pitchFamily="34" charset="0"/>
              </a:defRPr>
            </a:lvl8pPr>
            <a:lvl9pPr marL="3657600" algn="l" defTabSz="914400" rtl="0" eaLnBrk="1" latinLnBrk="0" hangingPunct="1">
              <a:defRPr kern="1200">
                <a:solidFill>
                  <a:schemeClr val="tx2"/>
                </a:solidFill>
                <a:latin typeface="Verdana" pitchFamily="34" charset="0"/>
                <a:ea typeface="+mn-ea"/>
                <a:cs typeface="Arial" pitchFamily="34" charset="0"/>
              </a:defRPr>
            </a:lvl9pPr>
          </a:lstStyle>
          <a:p>
            <a:pPr marL="171450" indent="-171450">
              <a:buFont typeface="Wingdings" pitchFamily="2" charset="2"/>
              <a:buChar char="§"/>
            </a:pPr>
            <a:r>
              <a:rPr lang="en-US" sz="1100" dirty="0">
                <a:solidFill>
                  <a:schemeClr val="tx1"/>
                </a:solidFill>
              </a:rPr>
              <a:t>Prevents viruses and malware from entering your network with a protected launch </a:t>
            </a:r>
            <a:r>
              <a:rPr lang="en-US" sz="1100" dirty="0" smtClean="0">
                <a:solidFill>
                  <a:schemeClr val="tx1"/>
                </a:solidFill>
              </a:rPr>
              <a:t>environment</a:t>
            </a:r>
          </a:p>
          <a:p>
            <a:pPr marL="171450" indent="-171450">
              <a:buFont typeface="Wingdings" pitchFamily="2" charset="2"/>
              <a:buChar char="§"/>
            </a:pPr>
            <a:endParaRPr lang="en-US" sz="1100" dirty="0">
              <a:solidFill>
                <a:schemeClr val="tx1"/>
              </a:solidFill>
            </a:endParaRPr>
          </a:p>
          <a:p>
            <a:pPr marL="171450" indent="-171450">
              <a:buFont typeface="Wingdings" pitchFamily="2" charset="2"/>
              <a:buChar char="§"/>
            </a:pPr>
            <a:r>
              <a:rPr lang="en-US" sz="1100" dirty="0">
                <a:solidFill>
                  <a:schemeClr val="tx1"/>
                </a:solidFill>
              </a:rPr>
              <a:t>Guards against escalation-of-privilege attacks and keeps viruses from taking hold in your system</a:t>
            </a:r>
          </a:p>
        </p:txBody>
      </p:sp>
      <p:grpSp>
        <p:nvGrpSpPr>
          <p:cNvPr id="4" name="Group 3"/>
          <p:cNvGrpSpPr/>
          <p:nvPr/>
        </p:nvGrpSpPr>
        <p:grpSpPr>
          <a:xfrm>
            <a:off x="457200" y="3587464"/>
            <a:ext cx="3927764" cy="1594136"/>
            <a:chOff x="609600" y="3375740"/>
            <a:chExt cx="3927764" cy="1594136"/>
          </a:xfrm>
        </p:grpSpPr>
        <p:sp>
          <p:nvSpPr>
            <p:cNvPr id="34" name="Rectangle 33"/>
            <p:cNvSpPr/>
            <p:nvPr/>
          </p:nvSpPr>
          <p:spPr bwMode="auto">
            <a:xfrm>
              <a:off x="609600" y="3375740"/>
              <a:ext cx="3927764" cy="457200"/>
            </a:xfrm>
            <a:prstGeom prst="rect">
              <a:avLst/>
            </a:prstGeom>
            <a:solidFill>
              <a:srgbClr val="909497"/>
            </a:solidFill>
            <a:ln w="38100" algn="ctr">
              <a:noFill/>
              <a:miter lim="800000"/>
              <a:headEnd type="none" w="sm" len="sm"/>
              <a:tailEnd type="none" w="sm" len="sm"/>
            </a:ln>
          </p:spPr>
          <p:txBody>
            <a:bodyPr lIns="91431" tIns="45716" rIns="91431" bIns="45716" rtlCol="0" anchor="ctr"/>
            <a:lstStyle>
              <a:defPPr>
                <a:defRPr lang="en-US"/>
              </a:defPPr>
              <a:lvl1pPr algn="l" rtl="0" fontAlgn="base">
                <a:spcBef>
                  <a:spcPct val="0"/>
                </a:spcBef>
                <a:spcAft>
                  <a:spcPct val="0"/>
                </a:spcAft>
                <a:defRPr kern="1200">
                  <a:solidFill>
                    <a:schemeClr val="tx2"/>
                  </a:solidFill>
                  <a:latin typeface="Verdana" pitchFamily="34" charset="0"/>
                  <a:ea typeface="+mn-ea"/>
                  <a:cs typeface="Arial" pitchFamily="34" charset="0"/>
                </a:defRPr>
              </a:lvl1pPr>
              <a:lvl2pPr marL="457200" algn="l" rtl="0" fontAlgn="base">
                <a:spcBef>
                  <a:spcPct val="0"/>
                </a:spcBef>
                <a:spcAft>
                  <a:spcPct val="0"/>
                </a:spcAft>
                <a:defRPr kern="1200">
                  <a:solidFill>
                    <a:schemeClr val="tx2"/>
                  </a:solidFill>
                  <a:latin typeface="Verdana" pitchFamily="34" charset="0"/>
                  <a:ea typeface="+mn-ea"/>
                  <a:cs typeface="Arial" pitchFamily="34" charset="0"/>
                </a:defRPr>
              </a:lvl2pPr>
              <a:lvl3pPr marL="914400" algn="l" rtl="0" fontAlgn="base">
                <a:spcBef>
                  <a:spcPct val="0"/>
                </a:spcBef>
                <a:spcAft>
                  <a:spcPct val="0"/>
                </a:spcAft>
                <a:defRPr kern="1200">
                  <a:solidFill>
                    <a:schemeClr val="tx2"/>
                  </a:solidFill>
                  <a:latin typeface="Verdana" pitchFamily="34" charset="0"/>
                  <a:ea typeface="+mn-ea"/>
                  <a:cs typeface="Arial" pitchFamily="34" charset="0"/>
                </a:defRPr>
              </a:lvl3pPr>
              <a:lvl4pPr marL="1371600" algn="l" rtl="0" fontAlgn="base">
                <a:spcBef>
                  <a:spcPct val="0"/>
                </a:spcBef>
                <a:spcAft>
                  <a:spcPct val="0"/>
                </a:spcAft>
                <a:defRPr kern="1200">
                  <a:solidFill>
                    <a:schemeClr val="tx2"/>
                  </a:solidFill>
                  <a:latin typeface="Verdana" pitchFamily="34" charset="0"/>
                  <a:ea typeface="+mn-ea"/>
                  <a:cs typeface="Arial" pitchFamily="34" charset="0"/>
                </a:defRPr>
              </a:lvl4pPr>
              <a:lvl5pPr marL="1828800" algn="l" rtl="0" fontAlgn="base">
                <a:spcBef>
                  <a:spcPct val="0"/>
                </a:spcBef>
                <a:spcAft>
                  <a:spcPct val="0"/>
                </a:spcAft>
                <a:defRPr kern="1200">
                  <a:solidFill>
                    <a:schemeClr val="tx2"/>
                  </a:solidFill>
                  <a:latin typeface="Verdana" pitchFamily="34" charset="0"/>
                  <a:ea typeface="+mn-ea"/>
                  <a:cs typeface="Arial" pitchFamily="34" charset="0"/>
                </a:defRPr>
              </a:lvl5pPr>
              <a:lvl6pPr marL="2286000" algn="l" defTabSz="914400" rtl="0" eaLnBrk="1" latinLnBrk="0" hangingPunct="1">
                <a:defRPr kern="1200">
                  <a:solidFill>
                    <a:schemeClr val="tx2"/>
                  </a:solidFill>
                  <a:latin typeface="Verdana" pitchFamily="34" charset="0"/>
                  <a:ea typeface="+mn-ea"/>
                  <a:cs typeface="Arial" pitchFamily="34" charset="0"/>
                </a:defRPr>
              </a:lvl6pPr>
              <a:lvl7pPr marL="2743200" algn="l" defTabSz="914400" rtl="0" eaLnBrk="1" latinLnBrk="0" hangingPunct="1">
                <a:defRPr kern="1200">
                  <a:solidFill>
                    <a:schemeClr val="tx2"/>
                  </a:solidFill>
                  <a:latin typeface="Verdana" pitchFamily="34" charset="0"/>
                  <a:ea typeface="+mn-ea"/>
                  <a:cs typeface="Arial" pitchFamily="34" charset="0"/>
                </a:defRPr>
              </a:lvl7pPr>
              <a:lvl8pPr marL="3200400" algn="l" defTabSz="914400" rtl="0" eaLnBrk="1" latinLnBrk="0" hangingPunct="1">
                <a:defRPr kern="1200">
                  <a:solidFill>
                    <a:schemeClr val="tx2"/>
                  </a:solidFill>
                  <a:latin typeface="Verdana" pitchFamily="34" charset="0"/>
                  <a:ea typeface="+mn-ea"/>
                  <a:cs typeface="Arial" pitchFamily="34" charset="0"/>
                </a:defRPr>
              </a:lvl8pPr>
              <a:lvl9pPr marL="3657600" algn="l" defTabSz="914400" rtl="0" eaLnBrk="1" latinLnBrk="0" hangingPunct="1">
                <a:defRPr kern="1200">
                  <a:solidFill>
                    <a:schemeClr val="tx2"/>
                  </a:solidFill>
                  <a:latin typeface="Verdana" pitchFamily="34" charset="0"/>
                  <a:ea typeface="+mn-ea"/>
                  <a:cs typeface="Arial" pitchFamily="34" charset="0"/>
                </a:defRPr>
              </a:lvl9pPr>
            </a:lstStyle>
            <a:p>
              <a:pPr marL="0" indent="0" algn="ctr" fontAlgn="auto">
                <a:lnSpc>
                  <a:spcPct val="100000"/>
                </a:lnSpc>
                <a:spcBef>
                  <a:spcPts val="0"/>
                </a:spcBef>
                <a:spcAft>
                  <a:spcPts val="0"/>
                </a:spcAft>
                <a:buClrTx/>
              </a:pPr>
              <a:endParaRPr lang="en-US" sz="2000" kern="0" dirty="0" smtClean="0">
                <a:solidFill>
                  <a:schemeClr val="bg1"/>
                </a:solidFill>
              </a:endParaRPr>
            </a:p>
          </p:txBody>
        </p:sp>
        <p:sp>
          <p:nvSpPr>
            <p:cNvPr id="35" name="TextBox 4"/>
            <p:cNvSpPr txBox="1"/>
            <p:nvPr/>
          </p:nvSpPr>
          <p:spPr>
            <a:xfrm>
              <a:off x="609600" y="3450452"/>
              <a:ext cx="2328861" cy="307777"/>
            </a:xfrm>
            <a:prstGeom prst="rect">
              <a:avLst/>
            </a:prstGeom>
            <a:noFill/>
          </p:spPr>
          <p:txBody>
            <a:bodyPr wrap="square" rtlCol="0" anchor="ctr">
              <a:spAutoFit/>
            </a:bodyPr>
            <a:lstStyle>
              <a:defPPr>
                <a:defRPr lang="en-US"/>
              </a:defPPr>
              <a:lvl1pPr algn="l" rtl="0" fontAlgn="base">
                <a:spcBef>
                  <a:spcPct val="0"/>
                </a:spcBef>
                <a:spcAft>
                  <a:spcPct val="0"/>
                </a:spcAft>
                <a:defRPr kern="1200">
                  <a:solidFill>
                    <a:schemeClr val="tx2"/>
                  </a:solidFill>
                  <a:latin typeface="Verdana" pitchFamily="34" charset="0"/>
                  <a:ea typeface="+mn-ea"/>
                  <a:cs typeface="Arial" pitchFamily="34" charset="0"/>
                </a:defRPr>
              </a:lvl1pPr>
              <a:lvl2pPr marL="457200" algn="l" rtl="0" fontAlgn="base">
                <a:spcBef>
                  <a:spcPct val="0"/>
                </a:spcBef>
                <a:spcAft>
                  <a:spcPct val="0"/>
                </a:spcAft>
                <a:defRPr kern="1200">
                  <a:solidFill>
                    <a:schemeClr val="tx2"/>
                  </a:solidFill>
                  <a:latin typeface="Verdana" pitchFamily="34" charset="0"/>
                  <a:ea typeface="+mn-ea"/>
                  <a:cs typeface="Arial" pitchFamily="34" charset="0"/>
                </a:defRPr>
              </a:lvl2pPr>
              <a:lvl3pPr marL="914400" algn="l" rtl="0" fontAlgn="base">
                <a:spcBef>
                  <a:spcPct val="0"/>
                </a:spcBef>
                <a:spcAft>
                  <a:spcPct val="0"/>
                </a:spcAft>
                <a:defRPr kern="1200">
                  <a:solidFill>
                    <a:schemeClr val="tx2"/>
                  </a:solidFill>
                  <a:latin typeface="Verdana" pitchFamily="34" charset="0"/>
                  <a:ea typeface="+mn-ea"/>
                  <a:cs typeface="Arial" pitchFamily="34" charset="0"/>
                </a:defRPr>
              </a:lvl3pPr>
              <a:lvl4pPr marL="1371600" algn="l" rtl="0" fontAlgn="base">
                <a:spcBef>
                  <a:spcPct val="0"/>
                </a:spcBef>
                <a:spcAft>
                  <a:spcPct val="0"/>
                </a:spcAft>
                <a:defRPr kern="1200">
                  <a:solidFill>
                    <a:schemeClr val="tx2"/>
                  </a:solidFill>
                  <a:latin typeface="Verdana" pitchFamily="34" charset="0"/>
                  <a:ea typeface="+mn-ea"/>
                  <a:cs typeface="Arial" pitchFamily="34" charset="0"/>
                </a:defRPr>
              </a:lvl4pPr>
              <a:lvl5pPr marL="1828800" algn="l" rtl="0" fontAlgn="base">
                <a:spcBef>
                  <a:spcPct val="0"/>
                </a:spcBef>
                <a:spcAft>
                  <a:spcPct val="0"/>
                </a:spcAft>
                <a:defRPr kern="1200">
                  <a:solidFill>
                    <a:schemeClr val="tx2"/>
                  </a:solidFill>
                  <a:latin typeface="Verdana" pitchFamily="34" charset="0"/>
                  <a:ea typeface="+mn-ea"/>
                  <a:cs typeface="Arial" pitchFamily="34" charset="0"/>
                </a:defRPr>
              </a:lvl5pPr>
              <a:lvl6pPr marL="2286000" algn="l" defTabSz="914400" rtl="0" eaLnBrk="1" latinLnBrk="0" hangingPunct="1">
                <a:defRPr kern="1200">
                  <a:solidFill>
                    <a:schemeClr val="tx2"/>
                  </a:solidFill>
                  <a:latin typeface="Verdana" pitchFamily="34" charset="0"/>
                  <a:ea typeface="+mn-ea"/>
                  <a:cs typeface="Arial" pitchFamily="34" charset="0"/>
                </a:defRPr>
              </a:lvl6pPr>
              <a:lvl7pPr marL="2743200" algn="l" defTabSz="914400" rtl="0" eaLnBrk="1" latinLnBrk="0" hangingPunct="1">
                <a:defRPr kern="1200">
                  <a:solidFill>
                    <a:schemeClr val="tx2"/>
                  </a:solidFill>
                  <a:latin typeface="Verdana" pitchFamily="34" charset="0"/>
                  <a:ea typeface="+mn-ea"/>
                  <a:cs typeface="Arial" pitchFamily="34" charset="0"/>
                </a:defRPr>
              </a:lvl7pPr>
              <a:lvl8pPr marL="3200400" algn="l" defTabSz="914400" rtl="0" eaLnBrk="1" latinLnBrk="0" hangingPunct="1">
                <a:defRPr kern="1200">
                  <a:solidFill>
                    <a:schemeClr val="tx2"/>
                  </a:solidFill>
                  <a:latin typeface="Verdana" pitchFamily="34" charset="0"/>
                  <a:ea typeface="+mn-ea"/>
                  <a:cs typeface="Arial" pitchFamily="34" charset="0"/>
                </a:defRPr>
              </a:lvl8pPr>
              <a:lvl9pPr marL="3657600" algn="l" defTabSz="914400" rtl="0" eaLnBrk="1" latinLnBrk="0" hangingPunct="1">
                <a:defRPr kern="1200">
                  <a:solidFill>
                    <a:schemeClr val="tx2"/>
                  </a:solidFill>
                  <a:latin typeface="Verdana" pitchFamily="34" charset="0"/>
                  <a:ea typeface="+mn-ea"/>
                  <a:cs typeface="Arial" pitchFamily="34" charset="0"/>
                </a:defRPr>
              </a:lvl9pPr>
            </a:lstStyle>
            <a:p>
              <a:r>
                <a:rPr lang="en-US" sz="1400" dirty="0">
                  <a:solidFill>
                    <a:schemeClr val="bg1"/>
                  </a:solidFill>
                </a:rPr>
                <a:t>Identity and Access</a:t>
              </a:r>
            </a:p>
          </p:txBody>
        </p:sp>
        <p:sp>
          <p:nvSpPr>
            <p:cNvPr id="36" name="TextBox 19"/>
            <p:cNvSpPr txBox="1"/>
            <p:nvPr/>
          </p:nvSpPr>
          <p:spPr>
            <a:xfrm>
              <a:off x="609600" y="4031157"/>
              <a:ext cx="3920079" cy="938719"/>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2"/>
                  </a:solidFill>
                  <a:latin typeface="Verdana" pitchFamily="34" charset="0"/>
                  <a:ea typeface="+mn-ea"/>
                  <a:cs typeface="Arial" pitchFamily="34" charset="0"/>
                </a:defRPr>
              </a:lvl1pPr>
              <a:lvl2pPr marL="457200" algn="l" rtl="0" fontAlgn="base">
                <a:spcBef>
                  <a:spcPct val="0"/>
                </a:spcBef>
                <a:spcAft>
                  <a:spcPct val="0"/>
                </a:spcAft>
                <a:defRPr kern="1200">
                  <a:solidFill>
                    <a:schemeClr val="tx2"/>
                  </a:solidFill>
                  <a:latin typeface="Verdana" pitchFamily="34" charset="0"/>
                  <a:ea typeface="+mn-ea"/>
                  <a:cs typeface="Arial" pitchFamily="34" charset="0"/>
                </a:defRPr>
              </a:lvl2pPr>
              <a:lvl3pPr marL="914400" algn="l" rtl="0" fontAlgn="base">
                <a:spcBef>
                  <a:spcPct val="0"/>
                </a:spcBef>
                <a:spcAft>
                  <a:spcPct val="0"/>
                </a:spcAft>
                <a:defRPr kern="1200">
                  <a:solidFill>
                    <a:schemeClr val="tx2"/>
                  </a:solidFill>
                  <a:latin typeface="Verdana" pitchFamily="34" charset="0"/>
                  <a:ea typeface="+mn-ea"/>
                  <a:cs typeface="Arial" pitchFamily="34" charset="0"/>
                </a:defRPr>
              </a:lvl3pPr>
              <a:lvl4pPr marL="1371600" algn="l" rtl="0" fontAlgn="base">
                <a:spcBef>
                  <a:spcPct val="0"/>
                </a:spcBef>
                <a:spcAft>
                  <a:spcPct val="0"/>
                </a:spcAft>
                <a:defRPr kern="1200">
                  <a:solidFill>
                    <a:schemeClr val="tx2"/>
                  </a:solidFill>
                  <a:latin typeface="Verdana" pitchFamily="34" charset="0"/>
                  <a:ea typeface="+mn-ea"/>
                  <a:cs typeface="Arial" pitchFamily="34" charset="0"/>
                </a:defRPr>
              </a:lvl4pPr>
              <a:lvl5pPr marL="1828800" algn="l" rtl="0" fontAlgn="base">
                <a:spcBef>
                  <a:spcPct val="0"/>
                </a:spcBef>
                <a:spcAft>
                  <a:spcPct val="0"/>
                </a:spcAft>
                <a:defRPr kern="1200">
                  <a:solidFill>
                    <a:schemeClr val="tx2"/>
                  </a:solidFill>
                  <a:latin typeface="Verdana" pitchFamily="34" charset="0"/>
                  <a:ea typeface="+mn-ea"/>
                  <a:cs typeface="Arial" pitchFamily="34" charset="0"/>
                </a:defRPr>
              </a:lvl5pPr>
              <a:lvl6pPr marL="2286000" algn="l" defTabSz="914400" rtl="0" eaLnBrk="1" latinLnBrk="0" hangingPunct="1">
                <a:defRPr kern="1200">
                  <a:solidFill>
                    <a:schemeClr val="tx2"/>
                  </a:solidFill>
                  <a:latin typeface="Verdana" pitchFamily="34" charset="0"/>
                  <a:ea typeface="+mn-ea"/>
                  <a:cs typeface="Arial" pitchFamily="34" charset="0"/>
                </a:defRPr>
              </a:lvl6pPr>
              <a:lvl7pPr marL="2743200" algn="l" defTabSz="914400" rtl="0" eaLnBrk="1" latinLnBrk="0" hangingPunct="1">
                <a:defRPr kern="1200">
                  <a:solidFill>
                    <a:schemeClr val="tx2"/>
                  </a:solidFill>
                  <a:latin typeface="Verdana" pitchFamily="34" charset="0"/>
                  <a:ea typeface="+mn-ea"/>
                  <a:cs typeface="Arial" pitchFamily="34" charset="0"/>
                </a:defRPr>
              </a:lvl7pPr>
              <a:lvl8pPr marL="3200400" algn="l" defTabSz="914400" rtl="0" eaLnBrk="1" latinLnBrk="0" hangingPunct="1">
                <a:defRPr kern="1200">
                  <a:solidFill>
                    <a:schemeClr val="tx2"/>
                  </a:solidFill>
                  <a:latin typeface="Verdana" pitchFamily="34" charset="0"/>
                  <a:ea typeface="+mn-ea"/>
                  <a:cs typeface="Arial" pitchFamily="34" charset="0"/>
                </a:defRPr>
              </a:lvl8pPr>
              <a:lvl9pPr marL="3657600" algn="l" defTabSz="914400" rtl="0" eaLnBrk="1" latinLnBrk="0" hangingPunct="1">
                <a:defRPr kern="1200">
                  <a:solidFill>
                    <a:schemeClr val="tx2"/>
                  </a:solidFill>
                  <a:latin typeface="Verdana" pitchFamily="34" charset="0"/>
                  <a:ea typeface="+mn-ea"/>
                  <a:cs typeface="Arial" pitchFamily="34" charset="0"/>
                </a:defRPr>
              </a:lvl9pPr>
            </a:lstStyle>
            <a:p>
              <a:pPr marL="171450" indent="-171450">
                <a:buFont typeface="Wingdings" pitchFamily="2" charset="2"/>
                <a:buChar char="§"/>
              </a:pPr>
              <a:r>
                <a:rPr lang="en-US" sz="1100" dirty="0">
                  <a:solidFill>
                    <a:schemeClr val="tx1"/>
                  </a:solidFill>
                </a:rPr>
                <a:t>Protects access points with hardware-based storage of tokens or </a:t>
              </a:r>
              <a:r>
                <a:rPr lang="en-US" sz="1100" dirty="0" smtClean="0">
                  <a:solidFill>
                    <a:schemeClr val="tx1"/>
                  </a:solidFill>
                </a:rPr>
                <a:t>certificates</a:t>
              </a:r>
            </a:p>
            <a:p>
              <a:r>
                <a:rPr lang="en-US" sz="1100" dirty="0" smtClean="0">
                  <a:solidFill>
                    <a:schemeClr val="tx1"/>
                  </a:solidFill>
                </a:rPr>
                <a:t> </a:t>
              </a:r>
              <a:endParaRPr lang="en-US" sz="1100" dirty="0">
                <a:solidFill>
                  <a:schemeClr val="tx1"/>
                </a:solidFill>
              </a:endParaRPr>
            </a:p>
            <a:p>
              <a:pPr marL="171450" indent="-171450">
                <a:buFont typeface="Wingdings" pitchFamily="2" charset="2"/>
                <a:buChar char="§"/>
              </a:pPr>
              <a:r>
                <a:rPr lang="en-US" sz="1100" dirty="0">
                  <a:solidFill>
                    <a:schemeClr val="tx1"/>
                  </a:solidFill>
                </a:rPr>
                <a:t>Prevents screen-scraping attacks with a secure </a:t>
              </a:r>
              <a:r>
                <a:rPr lang="en-US" sz="1100" dirty="0" smtClean="0">
                  <a:solidFill>
                    <a:schemeClr val="tx1"/>
                  </a:solidFill>
                </a:rPr>
                <a:t>PIN </a:t>
              </a:r>
              <a:r>
                <a:rPr lang="en-US" sz="1100" dirty="0">
                  <a:solidFill>
                    <a:schemeClr val="tx1"/>
                  </a:solidFill>
                </a:rPr>
                <a:t>pad that verifies human presence at the PC </a:t>
              </a:r>
            </a:p>
          </p:txBody>
        </p:sp>
      </p:grpSp>
      <p:grpSp>
        <p:nvGrpSpPr>
          <p:cNvPr id="3" name="Group 2"/>
          <p:cNvGrpSpPr/>
          <p:nvPr/>
        </p:nvGrpSpPr>
        <p:grpSpPr>
          <a:xfrm>
            <a:off x="4827551" y="1326401"/>
            <a:ext cx="3927764" cy="2271244"/>
            <a:chOff x="125096" y="3270249"/>
            <a:chExt cx="3927764" cy="2271244"/>
          </a:xfrm>
        </p:grpSpPr>
        <p:sp>
          <p:nvSpPr>
            <p:cNvPr id="37" name="Rectangle 36"/>
            <p:cNvSpPr/>
            <p:nvPr/>
          </p:nvSpPr>
          <p:spPr bwMode="auto">
            <a:xfrm>
              <a:off x="125096" y="3270249"/>
              <a:ext cx="3927764" cy="457200"/>
            </a:xfrm>
            <a:prstGeom prst="rect">
              <a:avLst/>
            </a:prstGeom>
            <a:solidFill>
              <a:srgbClr val="909497"/>
            </a:solidFill>
            <a:ln w="38100" algn="ctr">
              <a:noFill/>
              <a:miter lim="800000"/>
              <a:headEnd type="none" w="sm" len="sm"/>
              <a:tailEnd type="none" w="sm" len="sm"/>
            </a:ln>
          </p:spPr>
          <p:txBody>
            <a:bodyPr lIns="91431" tIns="45716" rIns="91431" bIns="45716" rtlCol="0" anchor="ctr"/>
            <a:lstStyle>
              <a:defPPr>
                <a:defRPr lang="en-US"/>
              </a:defPPr>
              <a:lvl1pPr algn="l" rtl="0" fontAlgn="base">
                <a:spcBef>
                  <a:spcPct val="0"/>
                </a:spcBef>
                <a:spcAft>
                  <a:spcPct val="0"/>
                </a:spcAft>
                <a:defRPr kern="1200">
                  <a:solidFill>
                    <a:schemeClr val="tx2"/>
                  </a:solidFill>
                  <a:latin typeface="Verdana" pitchFamily="34" charset="0"/>
                  <a:ea typeface="+mn-ea"/>
                  <a:cs typeface="Arial" pitchFamily="34" charset="0"/>
                </a:defRPr>
              </a:lvl1pPr>
              <a:lvl2pPr marL="457200" algn="l" rtl="0" fontAlgn="base">
                <a:spcBef>
                  <a:spcPct val="0"/>
                </a:spcBef>
                <a:spcAft>
                  <a:spcPct val="0"/>
                </a:spcAft>
                <a:defRPr kern="1200">
                  <a:solidFill>
                    <a:schemeClr val="tx2"/>
                  </a:solidFill>
                  <a:latin typeface="Verdana" pitchFamily="34" charset="0"/>
                  <a:ea typeface="+mn-ea"/>
                  <a:cs typeface="Arial" pitchFamily="34" charset="0"/>
                </a:defRPr>
              </a:lvl2pPr>
              <a:lvl3pPr marL="914400" algn="l" rtl="0" fontAlgn="base">
                <a:spcBef>
                  <a:spcPct val="0"/>
                </a:spcBef>
                <a:spcAft>
                  <a:spcPct val="0"/>
                </a:spcAft>
                <a:defRPr kern="1200">
                  <a:solidFill>
                    <a:schemeClr val="tx2"/>
                  </a:solidFill>
                  <a:latin typeface="Verdana" pitchFamily="34" charset="0"/>
                  <a:ea typeface="+mn-ea"/>
                  <a:cs typeface="Arial" pitchFamily="34" charset="0"/>
                </a:defRPr>
              </a:lvl3pPr>
              <a:lvl4pPr marL="1371600" algn="l" rtl="0" fontAlgn="base">
                <a:spcBef>
                  <a:spcPct val="0"/>
                </a:spcBef>
                <a:spcAft>
                  <a:spcPct val="0"/>
                </a:spcAft>
                <a:defRPr kern="1200">
                  <a:solidFill>
                    <a:schemeClr val="tx2"/>
                  </a:solidFill>
                  <a:latin typeface="Verdana" pitchFamily="34" charset="0"/>
                  <a:ea typeface="+mn-ea"/>
                  <a:cs typeface="Arial" pitchFamily="34" charset="0"/>
                </a:defRPr>
              </a:lvl4pPr>
              <a:lvl5pPr marL="1828800" algn="l" rtl="0" fontAlgn="base">
                <a:spcBef>
                  <a:spcPct val="0"/>
                </a:spcBef>
                <a:spcAft>
                  <a:spcPct val="0"/>
                </a:spcAft>
                <a:defRPr kern="1200">
                  <a:solidFill>
                    <a:schemeClr val="tx2"/>
                  </a:solidFill>
                  <a:latin typeface="Verdana" pitchFamily="34" charset="0"/>
                  <a:ea typeface="+mn-ea"/>
                  <a:cs typeface="Arial" pitchFamily="34" charset="0"/>
                </a:defRPr>
              </a:lvl5pPr>
              <a:lvl6pPr marL="2286000" algn="l" defTabSz="914400" rtl="0" eaLnBrk="1" latinLnBrk="0" hangingPunct="1">
                <a:defRPr kern="1200">
                  <a:solidFill>
                    <a:schemeClr val="tx2"/>
                  </a:solidFill>
                  <a:latin typeface="Verdana" pitchFamily="34" charset="0"/>
                  <a:ea typeface="+mn-ea"/>
                  <a:cs typeface="Arial" pitchFamily="34" charset="0"/>
                </a:defRPr>
              </a:lvl6pPr>
              <a:lvl7pPr marL="2743200" algn="l" defTabSz="914400" rtl="0" eaLnBrk="1" latinLnBrk="0" hangingPunct="1">
                <a:defRPr kern="1200">
                  <a:solidFill>
                    <a:schemeClr val="tx2"/>
                  </a:solidFill>
                  <a:latin typeface="Verdana" pitchFamily="34" charset="0"/>
                  <a:ea typeface="+mn-ea"/>
                  <a:cs typeface="Arial" pitchFamily="34" charset="0"/>
                </a:defRPr>
              </a:lvl7pPr>
              <a:lvl8pPr marL="3200400" algn="l" defTabSz="914400" rtl="0" eaLnBrk="1" latinLnBrk="0" hangingPunct="1">
                <a:defRPr kern="1200">
                  <a:solidFill>
                    <a:schemeClr val="tx2"/>
                  </a:solidFill>
                  <a:latin typeface="Verdana" pitchFamily="34" charset="0"/>
                  <a:ea typeface="+mn-ea"/>
                  <a:cs typeface="Arial" pitchFamily="34" charset="0"/>
                </a:defRPr>
              </a:lvl8pPr>
              <a:lvl9pPr marL="3657600" algn="l" defTabSz="914400" rtl="0" eaLnBrk="1" latinLnBrk="0" hangingPunct="1">
                <a:defRPr kern="1200">
                  <a:solidFill>
                    <a:schemeClr val="tx2"/>
                  </a:solidFill>
                  <a:latin typeface="Verdana" pitchFamily="34" charset="0"/>
                  <a:ea typeface="+mn-ea"/>
                  <a:cs typeface="Arial" pitchFamily="34" charset="0"/>
                </a:defRPr>
              </a:lvl9pPr>
            </a:lstStyle>
            <a:p>
              <a:pPr marL="0" indent="0" algn="ctr" fontAlgn="auto">
                <a:lnSpc>
                  <a:spcPct val="100000"/>
                </a:lnSpc>
                <a:spcBef>
                  <a:spcPts val="0"/>
                </a:spcBef>
                <a:spcAft>
                  <a:spcPts val="0"/>
                </a:spcAft>
                <a:buClrTx/>
              </a:pPr>
              <a:endParaRPr lang="en-US" sz="2000" kern="0" dirty="0" smtClean="0">
                <a:solidFill>
                  <a:schemeClr val="bg1"/>
                </a:solidFill>
              </a:endParaRPr>
            </a:p>
          </p:txBody>
        </p:sp>
        <p:sp>
          <p:nvSpPr>
            <p:cNvPr id="38" name="TextBox 4"/>
            <p:cNvSpPr txBox="1"/>
            <p:nvPr/>
          </p:nvSpPr>
          <p:spPr>
            <a:xfrm>
              <a:off x="125096" y="3344961"/>
              <a:ext cx="2328861" cy="307777"/>
            </a:xfrm>
            <a:prstGeom prst="rect">
              <a:avLst/>
            </a:prstGeom>
            <a:noFill/>
          </p:spPr>
          <p:txBody>
            <a:bodyPr wrap="square" rtlCol="0" anchor="ctr">
              <a:spAutoFit/>
            </a:bodyPr>
            <a:lstStyle>
              <a:defPPr>
                <a:defRPr lang="en-US"/>
              </a:defPPr>
              <a:lvl1pPr algn="l" rtl="0" fontAlgn="base">
                <a:spcBef>
                  <a:spcPct val="0"/>
                </a:spcBef>
                <a:spcAft>
                  <a:spcPct val="0"/>
                </a:spcAft>
                <a:defRPr kern="1200">
                  <a:solidFill>
                    <a:schemeClr val="tx2"/>
                  </a:solidFill>
                  <a:latin typeface="Verdana" pitchFamily="34" charset="0"/>
                  <a:ea typeface="+mn-ea"/>
                  <a:cs typeface="Arial" pitchFamily="34" charset="0"/>
                </a:defRPr>
              </a:lvl1pPr>
              <a:lvl2pPr marL="457200" algn="l" rtl="0" fontAlgn="base">
                <a:spcBef>
                  <a:spcPct val="0"/>
                </a:spcBef>
                <a:spcAft>
                  <a:spcPct val="0"/>
                </a:spcAft>
                <a:defRPr kern="1200">
                  <a:solidFill>
                    <a:schemeClr val="tx2"/>
                  </a:solidFill>
                  <a:latin typeface="Verdana" pitchFamily="34" charset="0"/>
                  <a:ea typeface="+mn-ea"/>
                  <a:cs typeface="Arial" pitchFamily="34" charset="0"/>
                </a:defRPr>
              </a:lvl2pPr>
              <a:lvl3pPr marL="914400" algn="l" rtl="0" fontAlgn="base">
                <a:spcBef>
                  <a:spcPct val="0"/>
                </a:spcBef>
                <a:spcAft>
                  <a:spcPct val="0"/>
                </a:spcAft>
                <a:defRPr kern="1200">
                  <a:solidFill>
                    <a:schemeClr val="tx2"/>
                  </a:solidFill>
                  <a:latin typeface="Verdana" pitchFamily="34" charset="0"/>
                  <a:ea typeface="+mn-ea"/>
                  <a:cs typeface="Arial" pitchFamily="34" charset="0"/>
                </a:defRPr>
              </a:lvl3pPr>
              <a:lvl4pPr marL="1371600" algn="l" rtl="0" fontAlgn="base">
                <a:spcBef>
                  <a:spcPct val="0"/>
                </a:spcBef>
                <a:spcAft>
                  <a:spcPct val="0"/>
                </a:spcAft>
                <a:defRPr kern="1200">
                  <a:solidFill>
                    <a:schemeClr val="tx2"/>
                  </a:solidFill>
                  <a:latin typeface="Verdana" pitchFamily="34" charset="0"/>
                  <a:ea typeface="+mn-ea"/>
                  <a:cs typeface="Arial" pitchFamily="34" charset="0"/>
                </a:defRPr>
              </a:lvl4pPr>
              <a:lvl5pPr marL="1828800" algn="l" rtl="0" fontAlgn="base">
                <a:spcBef>
                  <a:spcPct val="0"/>
                </a:spcBef>
                <a:spcAft>
                  <a:spcPct val="0"/>
                </a:spcAft>
                <a:defRPr kern="1200">
                  <a:solidFill>
                    <a:schemeClr val="tx2"/>
                  </a:solidFill>
                  <a:latin typeface="Verdana" pitchFamily="34" charset="0"/>
                  <a:ea typeface="+mn-ea"/>
                  <a:cs typeface="Arial" pitchFamily="34" charset="0"/>
                </a:defRPr>
              </a:lvl5pPr>
              <a:lvl6pPr marL="2286000" algn="l" defTabSz="914400" rtl="0" eaLnBrk="1" latinLnBrk="0" hangingPunct="1">
                <a:defRPr kern="1200">
                  <a:solidFill>
                    <a:schemeClr val="tx2"/>
                  </a:solidFill>
                  <a:latin typeface="Verdana" pitchFamily="34" charset="0"/>
                  <a:ea typeface="+mn-ea"/>
                  <a:cs typeface="Arial" pitchFamily="34" charset="0"/>
                </a:defRPr>
              </a:lvl6pPr>
              <a:lvl7pPr marL="2743200" algn="l" defTabSz="914400" rtl="0" eaLnBrk="1" latinLnBrk="0" hangingPunct="1">
                <a:defRPr kern="1200">
                  <a:solidFill>
                    <a:schemeClr val="tx2"/>
                  </a:solidFill>
                  <a:latin typeface="Verdana" pitchFamily="34" charset="0"/>
                  <a:ea typeface="+mn-ea"/>
                  <a:cs typeface="Arial" pitchFamily="34" charset="0"/>
                </a:defRPr>
              </a:lvl7pPr>
              <a:lvl8pPr marL="3200400" algn="l" defTabSz="914400" rtl="0" eaLnBrk="1" latinLnBrk="0" hangingPunct="1">
                <a:defRPr kern="1200">
                  <a:solidFill>
                    <a:schemeClr val="tx2"/>
                  </a:solidFill>
                  <a:latin typeface="Verdana" pitchFamily="34" charset="0"/>
                  <a:ea typeface="+mn-ea"/>
                  <a:cs typeface="Arial" pitchFamily="34" charset="0"/>
                </a:defRPr>
              </a:lvl8pPr>
              <a:lvl9pPr marL="3657600" algn="l" defTabSz="914400" rtl="0" eaLnBrk="1" latinLnBrk="0" hangingPunct="1">
                <a:defRPr kern="1200">
                  <a:solidFill>
                    <a:schemeClr val="tx2"/>
                  </a:solidFill>
                  <a:latin typeface="Verdana" pitchFamily="34" charset="0"/>
                  <a:ea typeface="+mn-ea"/>
                  <a:cs typeface="Arial" pitchFamily="34" charset="0"/>
                </a:defRPr>
              </a:lvl9pPr>
            </a:lstStyle>
            <a:p>
              <a:r>
                <a:rPr lang="en-US" sz="1400" dirty="0">
                  <a:solidFill>
                    <a:schemeClr val="bg1"/>
                  </a:solidFill>
                </a:rPr>
                <a:t>Data Protection</a:t>
              </a:r>
            </a:p>
          </p:txBody>
        </p:sp>
        <p:sp>
          <p:nvSpPr>
            <p:cNvPr id="39" name="TextBox 19"/>
            <p:cNvSpPr txBox="1"/>
            <p:nvPr/>
          </p:nvSpPr>
          <p:spPr>
            <a:xfrm>
              <a:off x="125096" y="3925666"/>
              <a:ext cx="3920079" cy="1615827"/>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2"/>
                  </a:solidFill>
                  <a:latin typeface="Verdana" pitchFamily="34" charset="0"/>
                  <a:ea typeface="+mn-ea"/>
                  <a:cs typeface="Arial" pitchFamily="34" charset="0"/>
                </a:defRPr>
              </a:lvl1pPr>
              <a:lvl2pPr marL="457200" algn="l" rtl="0" fontAlgn="base">
                <a:spcBef>
                  <a:spcPct val="0"/>
                </a:spcBef>
                <a:spcAft>
                  <a:spcPct val="0"/>
                </a:spcAft>
                <a:defRPr kern="1200">
                  <a:solidFill>
                    <a:schemeClr val="tx2"/>
                  </a:solidFill>
                  <a:latin typeface="Verdana" pitchFamily="34" charset="0"/>
                  <a:ea typeface="+mn-ea"/>
                  <a:cs typeface="Arial" pitchFamily="34" charset="0"/>
                </a:defRPr>
              </a:lvl2pPr>
              <a:lvl3pPr marL="914400" algn="l" rtl="0" fontAlgn="base">
                <a:spcBef>
                  <a:spcPct val="0"/>
                </a:spcBef>
                <a:spcAft>
                  <a:spcPct val="0"/>
                </a:spcAft>
                <a:defRPr kern="1200">
                  <a:solidFill>
                    <a:schemeClr val="tx2"/>
                  </a:solidFill>
                  <a:latin typeface="Verdana" pitchFamily="34" charset="0"/>
                  <a:ea typeface="+mn-ea"/>
                  <a:cs typeface="Arial" pitchFamily="34" charset="0"/>
                </a:defRPr>
              </a:lvl3pPr>
              <a:lvl4pPr marL="1371600" algn="l" rtl="0" fontAlgn="base">
                <a:spcBef>
                  <a:spcPct val="0"/>
                </a:spcBef>
                <a:spcAft>
                  <a:spcPct val="0"/>
                </a:spcAft>
                <a:defRPr kern="1200">
                  <a:solidFill>
                    <a:schemeClr val="tx2"/>
                  </a:solidFill>
                  <a:latin typeface="Verdana" pitchFamily="34" charset="0"/>
                  <a:ea typeface="+mn-ea"/>
                  <a:cs typeface="Arial" pitchFamily="34" charset="0"/>
                </a:defRPr>
              </a:lvl4pPr>
              <a:lvl5pPr marL="1828800" algn="l" rtl="0" fontAlgn="base">
                <a:spcBef>
                  <a:spcPct val="0"/>
                </a:spcBef>
                <a:spcAft>
                  <a:spcPct val="0"/>
                </a:spcAft>
                <a:defRPr kern="1200">
                  <a:solidFill>
                    <a:schemeClr val="tx2"/>
                  </a:solidFill>
                  <a:latin typeface="Verdana" pitchFamily="34" charset="0"/>
                  <a:ea typeface="+mn-ea"/>
                  <a:cs typeface="Arial" pitchFamily="34" charset="0"/>
                </a:defRPr>
              </a:lvl5pPr>
              <a:lvl6pPr marL="2286000" algn="l" defTabSz="914400" rtl="0" eaLnBrk="1" latinLnBrk="0" hangingPunct="1">
                <a:defRPr kern="1200">
                  <a:solidFill>
                    <a:schemeClr val="tx2"/>
                  </a:solidFill>
                  <a:latin typeface="Verdana" pitchFamily="34" charset="0"/>
                  <a:ea typeface="+mn-ea"/>
                  <a:cs typeface="Arial" pitchFamily="34" charset="0"/>
                </a:defRPr>
              </a:lvl6pPr>
              <a:lvl7pPr marL="2743200" algn="l" defTabSz="914400" rtl="0" eaLnBrk="1" latinLnBrk="0" hangingPunct="1">
                <a:defRPr kern="1200">
                  <a:solidFill>
                    <a:schemeClr val="tx2"/>
                  </a:solidFill>
                  <a:latin typeface="Verdana" pitchFamily="34" charset="0"/>
                  <a:ea typeface="+mn-ea"/>
                  <a:cs typeface="Arial" pitchFamily="34" charset="0"/>
                </a:defRPr>
              </a:lvl7pPr>
              <a:lvl8pPr marL="3200400" algn="l" defTabSz="914400" rtl="0" eaLnBrk="1" latinLnBrk="0" hangingPunct="1">
                <a:defRPr kern="1200">
                  <a:solidFill>
                    <a:schemeClr val="tx2"/>
                  </a:solidFill>
                  <a:latin typeface="Verdana" pitchFamily="34" charset="0"/>
                  <a:ea typeface="+mn-ea"/>
                  <a:cs typeface="Arial" pitchFamily="34" charset="0"/>
                </a:defRPr>
              </a:lvl8pPr>
              <a:lvl9pPr marL="3657600" algn="l" defTabSz="914400" rtl="0" eaLnBrk="1" latinLnBrk="0" hangingPunct="1">
                <a:defRPr kern="1200">
                  <a:solidFill>
                    <a:schemeClr val="tx2"/>
                  </a:solidFill>
                  <a:latin typeface="Verdana" pitchFamily="34" charset="0"/>
                  <a:ea typeface="+mn-ea"/>
                  <a:cs typeface="Arial" pitchFamily="34" charset="0"/>
                </a:defRPr>
              </a:lvl9pPr>
            </a:lstStyle>
            <a:p>
              <a:pPr marL="171450" indent="-171450">
                <a:buFont typeface="Wingdings" pitchFamily="2" charset="2"/>
                <a:buChar char="§"/>
              </a:pPr>
              <a:r>
                <a:rPr lang="en-US" sz="1100" dirty="0">
                  <a:solidFill>
                    <a:schemeClr val="tx1"/>
                  </a:solidFill>
                </a:rPr>
                <a:t>Accelerates data encryption up to four times faster</a:t>
              </a:r>
              <a:r>
                <a:rPr lang="en-US" sz="1100" baseline="30000" dirty="0">
                  <a:solidFill>
                    <a:schemeClr val="tx1"/>
                  </a:solidFill>
                </a:rPr>
                <a:t>1</a:t>
              </a:r>
              <a:r>
                <a:rPr lang="en-US" sz="1100" dirty="0">
                  <a:solidFill>
                    <a:schemeClr val="tx1"/>
                  </a:solidFill>
                </a:rPr>
                <a:t> without interfering with user </a:t>
              </a:r>
              <a:r>
                <a:rPr lang="en-US" sz="1100" dirty="0" smtClean="0">
                  <a:solidFill>
                    <a:schemeClr val="tx1"/>
                  </a:solidFill>
                </a:rPr>
                <a:t>productivity</a:t>
              </a:r>
            </a:p>
            <a:p>
              <a:pPr marL="171450" indent="-171450">
                <a:buFont typeface="Wingdings" pitchFamily="2" charset="2"/>
                <a:buChar char="§"/>
              </a:pPr>
              <a:endParaRPr lang="en-US" sz="1100" dirty="0">
                <a:solidFill>
                  <a:schemeClr val="tx1"/>
                </a:solidFill>
              </a:endParaRPr>
            </a:p>
            <a:p>
              <a:pPr marL="171450" indent="-171450">
                <a:buFont typeface="Wingdings" pitchFamily="2" charset="2"/>
                <a:buChar char="§"/>
              </a:pPr>
              <a:r>
                <a:rPr lang="en-US" sz="1100" dirty="0">
                  <a:solidFill>
                    <a:schemeClr val="tx1"/>
                  </a:solidFill>
                </a:rPr>
                <a:t>Generates </a:t>
              </a:r>
              <a:r>
                <a:rPr lang="en-US" sz="1100" dirty="0" smtClean="0">
                  <a:solidFill>
                    <a:schemeClr val="tx1"/>
                  </a:solidFill>
                </a:rPr>
                <a:t>higher-quality </a:t>
              </a:r>
              <a:r>
                <a:rPr lang="en-US" sz="1100" dirty="0">
                  <a:solidFill>
                    <a:schemeClr val="tx1"/>
                  </a:solidFill>
                </a:rPr>
                <a:t>random numbers in encryption for safer online </a:t>
              </a:r>
              <a:r>
                <a:rPr lang="en-US" sz="1100" dirty="0" smtClean="0">
                  <a:solidFill>
                    <a:schemeClr val="tx1"/>
                  </a:solidFill>
                </a:rPr>
                <a:t>transactions</a:t>
              </a:r>
            </a:p>
            <a:p>
              <a:pPr marL="171450" indent="-171450">
                <a:buFont typeface="Wingdings" pitchFamily="2" charset="2"/>
                <a:buChar char="§"/>
              </a:pPr>
              <a:endParaRPr lang="en-US" sz="1100" dirty="0">
                <a:solidFill>
                  <a:schemeClr val="tx1"/>
                </a:solidFill>
              </a:endParaRPr>
            </a:p>
            <a:p>
              <a:pPr marL="171450" indent="-171450">
                <a:buFont typeface="Wingdings" pitchFamily="2" charset="2"/>
                <a:buChar char="§"/>
              </a:pPr>
              <a:r>
                <a:rPr lang="en-US" sz="1100" dirty="0">
                  <a:solidFill>
                    <a:schemeClr val="tx1"/>
                  </a:solidFill>
                </a:rPr>
                <a:t>Uses </a:t>
              </a:r>
              <a:r>
                <a:rPr lang="en-US" sz="1100" dirty="0" smtClean="0">
                  <a:solidFill>
                    <a:schemeClr val="tx1"/>
                  </a:solidFill>
                </a:rPr>
                <a:t>anti-theft </a:t>
              </a:r>
              <a:r>
                <a:rPr lang="en-US" sz="1100" dirty="0">
                  <a:solidFill>
                    <a:schemeClr val="tx1"/>
                  </a:solidFill>
                </a:rPr>
                <a:t>technology to automatically disable itself if lost or stolen</a:t>
              </a:r>
            </a:p>
            <a:p>
              <a:endParaRPr lang="en-US" sz="1100" dirty="0">
                <a:solidFill>
                  <a:schemeClr val="tx1"/>
                </a:solidFill>
              </a:endParaRPr>
            </a:p>
          </p:txBody>
        </p:sp>
      </p:grpSp>
      <p:grpSp>
        <p:nvGrpSpPr>
          <p:cNvPr id="13" name="Group 12"/>
          <p:cNvGrpSpPr/>
          <p:nvPr/>
        </p:nvGrpSpPr>
        <p:grpSpPr>
          <a:xfrm>
            <a:off x="4835236" y="3587464"/>
            <a:ext cx="3927764" cy="1594136"/>
            <a:chOff x="5334000" y="2939628"/>
            <a:chExt cx="3927764" cy="1594136"/>
          </a:xfrm>
        </p:grpSpPr>
        <p:sp>
          <p:nvSpPr>
            <p:cNvPr id="40" name="Rectangle 39"/>
            <p:cNvSpPr/>
            <p:nvPr/>
          </p:nvSpPr>
          <p:spPr bwMode="auto">
            <a:xfrm>
              <a:off x="5334000" y="2939628"/>
              <a:ext cx="3927764" cy="457200"/>
            </a:xfrm>
            <a:prstGeom prst="rect">
              <a:avLst/>
            </a:prstGeom>
            <a:solidFill>
              <a:srgbClr val="909497"/>
            </a:solidFill>
            <a:ln w="38100" algn="ctr">
              <a:noFill/>
              <a:miter lim="800000"/>
              <a:headEnd type="none" w="sm" len="sm"/>
              <a:tailEnd type="none" w="sm" len="sm"/>
            </a:ln>
          </p:spPr>
          <p:txBody>
            <a:bodyPr lIns="91431" tIns="45716" rIns="91431" bIns="45716" rtlCol="0" anchor="ctr"/>
            <a:lstStyle>
              <a:defPPr>
                <a:defRPr lang="en-US"/>
              </a:defPPr>
              <a:lvl1pPr algn="l" rtl="0" fontAlgn="base">
                <a:spcBef>
                  <a:spcPct val="0"/>
                </a:spcBef>
                <a:spcAft>
                  <a:spcPct val="0"/>
                </a:spcAft>
                <a:defRPr kern="1200">
                  <a:solidFill>
                    <a:schemeClr val="tx2"/>
                  </a:solidFill>
                  <a:latin typeface="Verdana" pitchFamily="34" charset="0"/>
                  <a:ea typeface="+mn-ea"/>
                  <a:cs typeface="Arial" pitchFamily="34" charset="0"/>
                </a:defRPr>
              </a:lvl1pPr>
              <a:lvl2pPr marL="457200" algn="l" rtl="0" fontAlgn="base">
                <a:spcBef>
                  <a:spcPct val="0"/>
                </a:spcBef>
                <a:spcAft>
                  <a:spcPct val="0"/>
                </a:spcAft>
                <a:defRPr kern="1200">
                  <a:solidFill>
                    <a:schemeClr val="tx2"/>
                  </a:solidFill>
                  <a:latin typeface="Verdana" pitchFamily="34" charset="0"/>
                  <a:ea typeface="+mn-ea"/>
                  <a:cs typeface="Arial" pitchFamily="34" charset="0"/>
                </a:defRPr>
              </a:lvl2pPr>
              <a:lvl3pPr marL="914400" algn="l" rtl="0" fontAlgn="base">
                <a:spcBef>
                  <a:spcPct val="0"/>
                </a:spcBef>
                <a:spcAft>
                  <a:spcPct val="0"/>
                </a:spcAft>
                <a:defRPr kern="1200">
                  <a:solidFill>
                    <a:schemeClr val="tx2"/>
                  </a:solidFill>
                  <a:latin typeface="Verdana" pitchFamily="34" charset="0"/>
                  <a:ea typeface="+mn-ea"/>
                  <a:cs typeface="Arial" pitchFamily="34" charset="0"/>
                </a:defRPr>
              </a:lvl3pPr>
              <a:lvl4pPr marL="1371600" algn="l" rtl="0" fontAlgn="base">
                <a:spcBef>
                  <a:spcPct val="0"/>
                </a:spcBef>
                <a:spcAft>
                  <a:spcPct val="0"/>
                </a:spcAft>
                <a:defRPr kern="1200">
                  <a:solidFill>
                    <a:schemeClr val="tx2"/>
                  </a:solidFill>
                  <a:latin typeface="Verdana" pitchFamily="34" charset="0"/>
                  <a:ea typeface="+mn-ea"/>
                  <a:cs typeface="Arial" pitchFamily="34" charset="0"/>
                </a:defRPr>
              </a:lvl4pPr>
              <a:lvl5pPr marL="1828800" algn="l" rtl="0" fontAlgn="base">
                <a:spcBef>
                  <a:spcPct val="0"/>
                </a:spcBef>
                <a:spcAft>
                  <a:spcPct val="0"/>
                </a:spcAft>
                <a:defRPr kern="1200">
                  <a:solidFill>
                    <a:schemeClr val="tx2"/>
                  </a:solidFill>
                  <a:latin typeface="Verdana" pitchFamily="34" charset="0"/>
                  <a:ea typeface="+mn-ea"/>
                  <a:cs typeface="Arial" pitchFamily="34" charset="0"/>
                </a:defRPr>
              </a:lvl5pPr>
              <a:lvl6pPr marL="2286000" algn="l" defTabSz="914400" rtl="0" eaLnBrk="1" latinLnBrk="0" hangingPunct="1">
                <a:defRPr kern="1200">
                  <a:solidFill>
                    <a:schemeClr val="tx2"/>
                  </a:solidFill>
                  <a:latin typeface="Verdana" pitchFamily="34" charset="0"/>
                  <a:ea typeface="+mn-ea"/>
                  <a:cs typeface="Arial" pitchFamily="34" charset="0"/>
                </a:defRPr>
              </a:lvl6pPr>
              <a:lvl7pPr marL="2743200" algn="l" defTabSz="914400" rtl="0" eaLnBrk="1" latinLnBrk="0" hangingPunct="1">
                <a:defRPr kern="1200">
                  <a:solidFill>
                    <a:schemeClr val="tx2"/>
                  </a:solidFill>
                  <a:latin typeface="Verdana" pitchFamily="34" charset="0"/>
                  <a:ea typeface="+mn-ea"/>
                  <a:cs typeface="Arial" pitchFamily="34" charset="0"/>
                </a:defRPr>
              </a:lvl7pPr>
              <a:lvl8pPr marL="3200400" algn="l" defTabSz="914400" rtl="0" eaLnBrk="1" latinLnBrk="0" hangingPunct="1">
                <a:defRPr kern="1200">
                  <a:solidFill>
                    <a:schemeClr val="tx2"/>
                  </a:solidFill>
                  <a:latin typeface="Verdana" pitchFamily="34" charset="0"/>
                  <a:ea typeface="+mn-ea"/>
                  <a:cs typeface="Arial" pitchFamily="34" charset="0"/>
                </a:defRPr>
              </a:lvl8pPr>
              <a:lvl9pPr marL="3657600" algn="l" defTabSz="914400" rtl="0" eaLnBrk="1" latinLnBrk="0" hangingPunct="1">
                <a:defRPr kern="1200">
                  <a:solidFill>
                    <a:schemeClr val="tx2"/>
                  </a:solidFill>
                  <a:latin typeface="Verdana" pitchFamily="34" charset="0"/>
                  <a:ea typeface="+mn-ea"/>
                  <a:cs typeface="Arial" pitchFamily="34" charset="0"/>
                </a:defRPr>
              </a:lvl9pPr>
            </a:lstStyle>
            <a:p>
              <a:pPr marL="0" indent="0" algn="ctr" fontAlgn="auto">
                <a:lnSpc>
                  <a:spcPct val="100000"/>
                </a:lnSpc>
                <a:spcBef>
                  <a:spcPts val="0"/>
                </a:spcBef>
                <a:spcAft>
                  <a:spcPts val="0"/>
                </a:spcAft>
                <a:buClrTx/>
              </a:pPr>
              <a:endParaRPr lang="en-US" sz="2000" kern="0" dirty="0" smtClean="0">
                <a:solidFill>
                  <a:schemeClr val="bg1"/>
                </a:solidFill>
              </a:endParaRPr>
            </a:p>
          </p:txBody>
        </p:sp>
        <p:sp>
          <p:nvSpPr>
            <p:cNvPr id="41" name="TextBox 4"/>
            <p:cNvSpPr txBox="1"/>
            <p:nvPr/>
          </p:nvSpPr>
          <p:spPr>
            <a:xfrm>
              <a:off x="5334000" y="3014340"/>
              <a:ext cx="3352800" cy="307777"/>
            </a:xfrm>
            <a:prstGeom prst="rect">
              <a:avLst/>
            </a:prstGeom>
            <a:noFill/>
          </p:spPr>
          <p:txBody>
            <a:bodyPr wrap="square" rtlCol="0" anchor="ctr">
              <a:spAutoFit/>
            </a:bodyPr>
            <a:lstStyle>
              <a:defPPr>
                <a:defRPr lang="en-US"/>
              </a:defPPr>
              <a:lvl1pPr algn="l" rtl="0" fontAlgn="base">
                <a:spcBef>
                  <a:spcPct val="0"/>
                </a:spcBef>
                <a:spcAft>
                  <a:spcPct val="0"/>
                </a:spcAft>
                <a:defRPr kern="1200">
                  <a:solidFill>
                    <a:schemeClr val="tx2"/>
                  </a:solidFill>
                  <a:latin typeface="Verdana" pitchFamily="34" charset="0"/>
                  <a:ea typeface="+mn-ea"/>
                  <a:cs typeface="Arial" pitchFamily="34" charset="0"/>
                </a:defRPr>
              </a:lvl1pPr>
              <a:lvl2pPr marL="457200" algn="l" rtl="0" fontAlgn="base">
                <a:spcBef>
                  <a:spcPct val="0"/>
                </a:spcBef>
                <a:spcAft>
                  <a:spcPct val="0"/>
                </a:spcAft>
                <a:defRPr kern="1200">
                  <a:solidFill>
                    <a:schemeClr val="tx2"/>
                  </a:solidFill>
                  <a:latin typeface="Verdana" pitchFamily="34" charset="0"/>
                  <a:ea typeface="+mn-ea"/>
                  <a:cs typeface="Arial" pitchFamily="34" charset="0"/>
                </a:defRPr>
              </a:lvl2pPr>
              <a:lvl3pPr marL="914400" algn="l" rtl="0" fontAlgn="base">
                <a:spcBef>
                  <a:spcPct val="0"/>
                </a:spcBef>
                <a:spcAft>
                  <a:spcPct val="0"/>
                </a:spcAft>
                <a:defRPr kern="1200">
                  <a:solidFill>
                    <a:schemeClr val="tx2"/>
                  </a:solidFill>
                  <a:latin typeface="Verdana" pitchFamily="34" charset="0"/>
                  <a:ea typeface="+mn-ea"/>
                  <a:cs typeface="Arial" pitchFamily="34" charset="0"/>
                </a:defRPr>
              </a:lvl3pPr>
              <a:lvl4pPr marL="1371600" algn="l" rtl="0" fontAlgn="base">
                <a:spcBef>
                  <a:spcPct val="0"/>
                </a:spcBef>
                <a:spcAft>
                  <a:spcPct val="0"/>
                </a:spcAft>
                <a:defRPr kern="1200">
                  <a:solidFill>
                    <a:schemeClr val="tx2"/>
                  </a:solidFill>
                  <a:latin typeface="Verdana" pitchFamily="34" charset="0"/>
                  <a:ea typeface="+mn-ea"/>
                  <a:cs typeface="Arial" pitchFamily="34" charset="0"/>
                </a:defRPr>
              </a:lvl4pPr>
              <a:lvl5pPr marL="1828800" algn="l" rtl="0" fontAlgn="base">
                <a:spcBef>
                  <a:spcPct val="0"/>
                </a:spcBef>
                <a:spcAft>
                  <a:spcPct val="0"/>
                </a:spcAft>
                <a:defRPr kern="1200">
                  <a:solidFill>
                    <a:schemeClr val="tx2"/>
                  </a:solidFill>
                  <a:latin typeface="Verdana" pitchFamily="34" charset="0"/>
                  <a:ea typeface="+mn-ea"/>
                  <a:cs typeface="Arial" pitchFamily="34" charset="0"/>
                </a:defRPr>
              </a:lvl5pPr>
              <a:lvl6pPr marL="2286000" algn="l" defTabSz="914400" rtl="0" eaLnBrk="1" latinLnBrk="0" hangingPunct="1">
                <a:defRPr kern="1200">
                  <a:solidFill>
                    <a:schemeClr val="tx2"/>
                  </a:solidFill>
                  <a:latin typeface="Verdana" pitchFamily="34" charset="0"/>
                  <a:ea typeface="+mn-ea"/>
                  <a:cs typeface="Arial" pitchFamily="34" charset="0"/>
                </a:defRPr>
              </a:lvl6pPr>
              <a:lvl7pPr marL="2743200" algn="l" defTabSz="914400" rtl="0" eaLnBrk="1" latinLnBrk="0" hangingPunct="1">
                <a:defRPr kern="1200">
                  <a:solidFill>
                    <a:schemeClr val="tx2"/>
                  </a:solidFill>
                  <a:latin typeface="Verdana" pitchFamily="34" charset="0"/>
                  <a:ea typeface="+mn-ea"/>
                  <a:cs typeface="Arial" pitchFamily="34" charset="0"/>
                </a:defRPr>
              </a:lvl7pPr>
              <a:lvl8pPr marL="3200400" algn="l" defTabSz="914400" rtl="0" eaLnBrk="1" latinLnBrk="0" hangingPunct="1">
                <a:defRPr kern="1200">
                  <a:solidFill>
                    <a:schemeClr val="tx2"/>
                  </a:solidFill>
                  <a:latin typeface="Verdana" pitchFamily="34" charset="0"/>
                  <a:ea typeface="+mn-ea"/>
                  <a:cs typeface="Arial" pitchFamily="34" charset="0"/>
                </a:defRPr>
              </a:lvl8pPr>
              <a:lvl9pPr marL="3657600" algn="l" defTabSz="914400" rtl="0" eaLnBrk="1" latinLnBrk="0" hangingPunct="1">
                <a:defRPr kern="1200">
                  <a:solidFill>
                    <a:schemeClr val="tx2"/>
                  </a:solidFill>
                  <a:latin typeface="Verdana" pitchFamily="34" charset="0"/>
                  <a:ea typeface="+mn-ea"/>
                  <a:cs typeface="Arial" pitchFamily="34" charset="0"/>
                </a:defRPr>
              </a:lvl9pPr>
            </a:lstStyle>
            <a:p>
              <a:r>
                <a:rPr lang="en-US" sz="1400" dirty="0">
                  <a:solidFill>
                    <a:schemeClr val="bg1"/>
                  </a:solidFill>
                </a:rPr>
                <a:t>Monitoring and Remediation</a:t>
              </a:r>
            </a:p>
          </p:txBody>
        </p:sp>
        <p:sp>
          <p:nvSpPr>
            <p:cNvPr id="42" name="TextBox 19"/>
            <p:cNvSpPr txBox="1"/>
            <p:nvPr/>
          </p:nvSpPr>
          <p:spPr>
            <a:xfrm>
              <a:off x="5334000" y="3595045"/>
              <a:ext cx="3920079" cy="938719"/>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2"/>
                  </a:solidFill>
                  <a:latin typeface="Verdana" pitchFamily="34" charset="0"/>
                  <a:ea typeface="+mn-ea"/>
                  <a:cs typeface="Arial" pitchFamily="34" charset="0"/>
                </a:defRPr>
              </a:lvl1pPr>
              <a:lvl2pPr marL="457200" algn="l" rtl="0" fontAlgn="base">
                <a:spcBef>
                  <a:spcPct val="0"/>
                </a:spcBef>
                <a:spcAft>
                  <a:spcPct val="0"/>
                </a:spcAft>
                <a:defRPr kern="1200">
                  <a:solidFill>
                    <a:schemeClr val="tx2"/>
                  </a:solidFill>
                  <a:latin typeface="Verdana" pitchFamily="34" charset="0"/>
                  <a:ea typeface="+mn-ea"/>
                  <a:cs typeface="Arial" pitchFamily="34" charset="0"/>
                </a:defRPr>
              </a:lvl2pPr>
              <a:lvl3pPr marL="914400" algn="l" rtl="0" fontAlgn="base">
                <a:spcBef>
                  <a:spcPct val="0"/>
                </a:spcBef>
                <a:spcAft>
                  <a:spcPct val="0"/>
                </a:spcAft>
                <a:defRPr kern="1200">
                  <a:solidFill>
                    <a:schemeClr val="tx2"/>
                  </a:solidFill>
                  <a:latin typeface="Verdana" pitchFamily="34" charset="0"/>
                  <a:ea typeface="+mn-ea"/>
                  <a:cs typeface="Arial" pitchFamily="34" charset="0"/>
                </a:defRPr>
              </a:lvl3pPr>
              <a:lvl4pPr marL="1371600" algn="l" rtl="0" fontAlgn="base">
                <a:spcBef>
                  <a:spcPct val="0"/>
                </a:spcBef>
                <a:spcAft>
                  <a:spcPct val="0"/>
                </a:spcAft>
                <a:defRPr kern="1200">
                  <a:solidFill>
                    <a:schemeClr val="tx2"/>
                  </a:solidFill>
                  <a:latin typeface="Verdana" pitchFamily="34" charset="0"/>
                  <a:ea typeface="+mn-ea"/>
                  <a:cs typeface="Arial" pitchFamily="34" charset="0"/>
                </a:defRPr>
              </a:lvl4pPr>
              <a:lvl5pPr marL="1828800" algn="l" rtl="0" fontAlgn="base">
                <a:spcBef>
                  <a:spcPct val="0"/>
                </a:spcBef>
                <a:spcAft>
                  <a:spcPct val="0"/>
                </a:spcAft>
                <a:defRPr kern="1200">
                  <a:solidFill>
                    <a:schemeClr val="tx2"/>
                  </a:solidFill>
                  <a:latin typeface="Verdana" pitchFamily="34" charset="0"/>
                  <a:ea typeface="+mn-ea"/>
                  <a:cs typeface="Arial" pitchFamily="34" charset="0"/>
                </a:defRPr>
              </a:lvl5pPr>
              <a:lvl6pPr marL="2286000" algn="l" defTabSz="914400" rtl="0" eaLnBrk="1" latinLnBrk="0" hangingPunct="1">
                <a:defRPr kern="1200">
                  <a:solidFill>
                    <a:schemeClr val="tx2"/>
                  </a:solidFill>
                  <a:latin typeface="Verdana" pitchFamily="34" charset="0"/>
                  <a:ea typeface="+mn-ea"/>
                  <a:cs typeface="Arial" pitchFamily="34" charset="0"/>
                </a:defRPr>
              </a:lvl6pPr>
              <a:lvl7pPr marL="2743200" algn="l" defTabSz="914400" rtl="0" eaLnBrk="1" latinLnBrk="0" hangingPunct="1">
                <a:defRPr kern="1200">
                  <a:solidFill>
                    <a:schemeClr val="tx2"/>
                  </a:solidFill>
                  <a:latin typeface="Verdana" pitchFamily="34" charset="0"/>
                  <a:ea typeface="+mn-ea"/>
                  <a:cs typeface="Arial" pitchFamily="34" charset="0"/>
                </a:defRPr>
              </a:lvl7pPr>
              <a:lvl8pPr marL="3200400" algn="l" defTabSz="914400" rtl="0" eaLnBrk="1" latinLnBrk="0" hangingPunct="1">
                <a:defRPr kern="1200">
                  <a:solidFill>
                    <a:schemeClr val="tx2"/>
                  </a:solidFill>
                  <a:latin typeface="Verdana" pitchFamily="34" charset="0"/>
                  <a:ea typeface="+mn-ea"/>
                  <a:cs typeface="Arial" pitchFamily="34" charset="0"/>
                </a:defRPr>
              </a:lvl8pPr>
              <a:lvl9pPr marL="3657600" algn="l" defTabSz="914400" rtl="0" eaLnBrk="1" latinLnBrk="0" hangingPunct="1">
                <a:defRPr kern="1200">
                  <a:solidFill>
                    <a:schemeClr val="tx2"/>
                  </a:solidFill>
                  <a:latin typeface="Verdana" pitchFamily="34" charset="0"/>
                  <a:ea typeface="+mn-ea"/>
                  <a:cs typeface="Arial" pitchFamily="34" charset="0"/>
                </a:defRPr>
              </a:lvl9pPr>
            </a:lstStyle>
            <a:p>
              <a:pPr marL="171450" indent="-171450">
                <a:buFont typeface="Wingdings" pitchFamily="2" charset="2"/>
                <a:buChar char="§"/>
              </a:pPr>
              <a:r>
                <a:rPr lang="en-US" sz="1100" dirty="0">
                  <a:solidFill>
                    <a:schemeClr val="tx1"/>
                  </a:solidFill>
                </a:rPr>
                <a:t>Remotely access and control any PC through all states, including </a:t>
              </a:r>
              <a:r>
                <a:rPr lang="en-US" sz="1100" dirty="0" smtClean="0">
                  <a:solidFill>
                    <a:schemeClr val="tx1"/>
                  </a:solidFill>
                </a:rPr>
                <a:t>reboot</a:t>
              </a:r>
            </a:p>
            <a:p>
              <a:pPr marL="171450" indent="-171450">
                <a:buFont typeface="Wingdings" pitchFamily="2" charset="2"/>
                <a:buChar char="§"/>
              </a:pPr>
              <a:endParaRPr lang="en-US" sz="1100" dirty="0">
                <a:solidFill>
                  <a:schemeClr val="tx1"/>
                </a:solidFill>
              </a:endParaRPr>
            </a:p>
            <a:p>
              <a:pPr marL="171450" indent="-171450">
                <a:buFont typeface="Wingdings" pitchFamily="2" charset="2"/>
                <a:buChar char="§"/>
              </a:pPr>
              <a:r>
                <a:rPr lang="en-US" sz="1100" dirty="0">
                  <a:solidFill>
                    <a:schemeClr val="tx1"/>
                  </a:solidFill>
                </a:rPr>
                <a:t>Proactively push security </a:t>
              </a:r>
              <a:r>
                <a:rPr lang="en-US" sz="1100" dirty="0" smtClean="0">
                  <a:solidFill>
                    <a:schemeClr val="tx1"/>
                  </a:solidFill>
                </a:rPr>
                <a:t>updates, </a:t>
              </a:r>
              <a:r>
                <a:rPr lang="en-US" sz="1100" dirty="0">
                  <a:solidFill>
                    <a:schemeClr val="tx1"/>
                  </a:solidFill>
                </a:rPr>
                <a:t>and diagnose and repair after a breach has occurred</a:t>
              </a:r>
            </a:p>
          </p:txBody>
        </p:sp>
      </p:grpSp>
      <p:sp>
        <p:nvSpPr>
          <p:cNvPr id="25" name="Slide Number Placeholder 4"/>
          <p:cNvSpPr txBox="1">
            <a:spLocks/>
          </p:cNvSpPr>
          <p:nvPr/>
        </p:nvSpPr>
        <p:spPr>
          <a:xfrm>
            <a:off x="353962" y="6383274"/>
            <a:ext cx="425768" cy="190500"/>
          </a:xfrm>
          <a:prstGeom prst="rect">
            <a:avLst/>
          </a:prstGeom>
        </p:spPr>
        <p:txBody>
          <a:bodyPr vert="horz" wrap="none" lIns="91440" tIns="45720" rIns="91440" bIns="45720" rtlCol="0" anchor="ctr" anchorCtr="0"/>
          <a:lstStyle>
            <a:defPPr>
              <a:defRPr lang="en-US"/>
            </a:defPPr>
            <a:lvl1pPr algn="l" rtl="0" fontAlgn="base">
              <a:spcBef>
                <a:spcPct val="0"/>
              </a:spcBef>
              <a:spcAft>
                <a:spcPct val="0"/>
              </a:spcAft>
              <a:defRPr sz="1600" kern="1200">
                <a:solidFill>
                  <a:schemeClr val="bg1"/>
                </a:solidFill>
                <a:latin typeface="Neo Sans Intel Medium" pitchFamily="34" charset="0"/>
                <a:ea typeface="+mn-ea"/>
                <a:cs typeface="Arial" pitchFamily="34" charset="0"/>
              </a:defRPr>
            </a:lvl1pPr>
            <a:lvl2pPr marL="457200" algn="l" rtl="0" fontAlgn="base">
              <a:spcBef>
                <a:spcPct val="0"/>
              </a:spcBef>
              <a:spcAft>
                <a:spcPct val="0"/>
              </a:spcAft>
              <a:defRPr kern="1200">
                <a:solidFill>
                  <a:schemeClr val="tx2"/>
                </a:solidFill>
                <a:latin typeface="Verdana" pitchFamily="34" charset="0"/>
                <a:ea typeface="+mn-ea"/>
                <a:cs typeface="Arial" pitchFamily="34" charset="0"/>
              </a:defRPr>
            </a:lvl2pPr>
            <a:lvl3pPr marL="914400" algn="l" rtl="0" fontAlgn="base">
              <a:spcBef>
                <a:spcPct val="0"/>
              </a:spcBef>
              <a:spcAft>
                <a:spcPct val="0"/>
              </a:spcAft>
              <a:defRPr kern="1200">
                <a:solidFill>
                  <a:schemeClr val="tx2"/>
                </a:solidFill>
                <a:latin typeface="Verdana" pitchFamily="34" charset="0"/>
                <a:ea typeface="+mn-ea"/>
                <a:cs typeface="Arial" pitchFamily="34" charset="0"/>
              </a:defRPr>
            </a:lvl3pPr>
            <a:lvl4pPr marL="1371600" algn="l" rtl="0" fontAlgn="base">
              <a:spcBef>
                <a:spcPct val="0"/>
              </a:spcBef>
              <a:spcAft>
                <a:spcPct val="0"/>
              </a:spcAft>
              <a:defRPr kern="1200">
                <a:solidFill>
                  <a:schemeClr val="tx2"/>
                </a:solidFill>
                <a:latin typeface="Verdana" pitchFamily="34" charset="0"/>
                <a:ea typeface="+mn-ea"/>
                <a:cs typeface="Arial" pitchFamily="34" charset="0"/>
              </a:defRPr>
            </a:lvl4pPr>
            <a:lvl5pPr marL="1828800" algn="l" rtl="0" fontAlgn="base">
              <a:spcBef>
                <a:spcPct val="0"/>
              </a:spcBef>
              <a:spcAft>
                <a:spcPct val="0"/>
              </a:spcAft>
              <a:defRPr kern="1200">
                <a:solidFill>
                  <a:schemeClr val="tx2"/>
                </a:solidFill>
                <a:latin typeface="Verdana" pitchFamily="34" charset="0"/>
                <a:ea typeface="+mn-ea"/>
                <a:cs typeface="Arial" pitchFamily="34" charset="0"/>
              </a:defRPr>
            </a:lvl5pPr>
            <a:lvl6pPr marL="2286000" algn="l" defTabSz="914400" rtl="0" eaLnBrk="1" latinLnBrk="0" hangingPunct="1">
              <a:defRPr kern="1200">
                <a:solidFill>
                  <a:schemeClr val="tx2"/>
                </a:solidFill>
                <a:latin typeface="Verdana" pitchFamily="34" charset="0"/>
                <a:ea typeface="+mn-ea"/>
                <a:cs typeface="Arial" pitchFamily="34" charset="0"/>
              </a:defRPr>
            </a:lvl6pPr>
            <a:lvl7pPr marL="2743200" algn="l" defTabSz="914400" rtl="0" eaLnBrk="1" latinLnBrk="0" hangingPunct="1">
              <a:defRPr kern="1200">
                <a:solidFill>
                  <a:schemeClr val="tx2"/>
                </a:solidFill>
                <a:latin typeface="Verdana" pitchFamily="34" charset="0"/>
                <a:ea typeface="+mn-ea"/>
                <a:cs typeface="Arial" pitchFamily="34" charset="0"/>
              </a:defRPr>
            </a:lvl7pPr>
            <a:lvl8pPr marL="3200400" algn="l" defTabSz="914400" rtl="0" eaLnBrk="1" latinLnBrk="0" hangingPunct="1">
              <a:defRPr kern="1200">
                <a:solidFill>
                  <a:schemeClr val="tx2"/>
                </a:solidFill>
                <a:latin typeface="Verdana" pitchFamily="34" charset="0"/>
                <a:ea typeface="+mn-ea"/>
                <a:cs typeface="Arial" pitchFamily="34" charset="0"/>
              </a:defRPr>
            </a:lvl8pPr>
            <a:lvl9pPr marL="3657600" algn="l" defTabSz="914400" rtl="0" eaLnBrk="1" latinLnBrk="0" hangingPunct="1">
              <a:defRPr kern="1200">
                <a:solidFill>
                  <a:schemeClr val="tx2"/>
                </a:solidFill>
                <a:latin typeface="Verdana" pitchFamily="34" charset="0"/>
                <a:ea typeface="+mn-ea"/>
                <a:cs typeface="Arial" pitchFamily="34" charset="0"/>
              </a:defRPr>
            </a:lvl9pPr>
          </a:lstStyle>
          <a:p>
            <a:fld id="{FD44707B-D922-47D5-BD24-D96E91B70543}" type="slidenum">
              <a:rPr lang="en-US" smtClean="0"/>
              <a:pPr/>
              <a:t>5</a:t>
            </a:fld>
            <a:endParaRPr lang="en-US" dirty="0"/>
          </a:p>
        </p:txBody>
      </p:sp>
    </p:spTree>
    <p:extLst>
      <p:ext uri="{BB962C8B-B14F-4D97-AF65-F5344CB8AC3E}">
        <p14:creationId xmlns:p14="http://schemas.microsoft.com/office/powerpoint/2010/main" val="821107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1"/>
          <p:cNvSpPr>
            <a:spLocks noGrp="1"/>
          </p:cNvSpPr>
          <p:nvPr>
            <p:ph type="title"/>
          </p:nvPr>
        </p:nvSpPr>
        <p:spPr>
          <a:xfrm>
            <a:off x="457200" y="304800"/>
            <a:ext cx="6019800" cy="889000"/>
          </a:xfrm>
        </p:spPr>
        <p:txBody>
          <a:bodyPr>
            <a:normAutofit fontScale="90000"/>
          </a:bodyPr>
          <a:lstStyle/>
          <a:p>
            <a:r>
              <a:rPr lang="en-US" sz="2100" dirty="0"/>
              <a:t>Evolving Compute Models</a:t>
            </a:r>
            <a:r>
              <a:rPr lang="en-US" dirty="0"/>
              <a:t/>
            </a:r>
            <a:br>
              <a:rPr lang="en-US" dirty="0"/>
            </a:br>
            <a:r>
              <a:rPr lang="en-US" sz="2900" dirty="0">
                <a:solidFill>
                  <a:schemeClr val="tx1"/>
                </a:solidFill>
              </a:rPr>
              <a:t>Intel</a:t>
            </a:r>
            <a:r>
              <a:rPr lang="en-US" sz="2900" baseline="30000" dirty="0">
                <a:solidFill>
                  <a:schemeClr val="tx1"/>
                </a:solidFill>
              </a:rPr>
              <a:t>®</a:t>
            </a:r>
            <a:r>
              <a:rPr lang="en-US" sz="2900" dirty="0">
                <a:solidFill>
                  <a:schemeClr val="tx1"/>
                </a:solidFill>
              </a:rPr>
              <a:t> </a:t>
            </a:r>
            <a:r>
              <a:rPr lang="en-US" sz="2900" dirty="0" err="1">
                <a:solidFill>
                  <a:schemeClr val="tx1"/>
                </a:solidFill>
              </a:rPr>
              <a:t>vPro</a:t>
            </a:r>
            <a:r>
              <a:rPr lang="en-US" sz="2900" dirty="0">
                <a:solidFill>
                  <a:schemeClr val="tx1"/>
                </a:solidFill>
              </a:rPr>
              <a:t>™ </a:t>
            </a:r>
            <a:r>
              <a:rPr lang="en-US" sz="2900" dirty="0" smtClean="0">
                <a:solidFill>
                  <a:schemeClr val="tx1"/>
                </a:solidFill>
              </a:rPr>
              <a:t>Technology </a:t>
            </a:r>
            <a:br>
              <a:rPr lang="en-US" sz="2900" dirty="0" smtClean="0">
                <a:solidFill>
                  <a:schemeClr val="tx1"/>
                </a:solidFill>
              </a:rPr>
            </a:br>
            <a:r>
              <a:rPr lang="en-US" sz="2900" dirty="0" smtClean="0">
                <a:solidFill>
                  <a:schemeClr val="tx1"/>
                </a:solidFill>
              </a:rPr>
              <a:t>for </a:t>
            </a:r>
            <a:r>
              <a:rPr lang="en-US" sz="2900" dirty="0">
                <a:solidFill>
                  <a:schemeClr val="tx1"/>
                </a:solidFill>
              </a:rPr>
              <a:t>the </a:t>
            </a:r>
            <a:r>
              <a:rPr lang="en-US" sz="2900" dirty="0" smtClean="0">
                <a:solidFill>
                  <a:schemeClr val="tx1"/>
                </a:solidFill>
              </a:rPr>
              <a:t>Future</a:t>
            </a:r>
            <a:endParaRPr lang="en-US" sz="2900" dirty="0">
              <a:solidFill>
                <a:schemeClr val="tx1"/>
              </a:solidFill>
            </a:endParaRPr>
          </a:p>
        </p:txBody>
      </p:sp>
      <p:sp>
        <p:nvSpPr>
          <p:cNvPr id="4" name="Slide Number Placeholder 3"/>
          <p:cNvSpPr>
            <a:spLocks noGrp="1"/>
          </p:cNvSpPr>
          <p:nvPr>
            <p:ph type="sldNum" sz="quarter" idx="11"/>
          </p:nvPr>
        </p:nvSpPr>
        <p:spPr/>
        <p:txBody>
          <a:bodyPr/>
          <a:lstStyle/>
          <a:p>
            <a:pPr>
              <a:defRPr/>
            </a:pPr>
            <a:fld id="{42BADAF2-2A90-48DA-8354-CE61EF0775AC}" type="slidenum">
              <a:rPr lang="en-US" smtClean="0">
                <a:solidFill>
                  <a:srgbClr val="FFFFFF"/>
                </a:solidFill>
              </a:rPr>
              <a:pPr>
                <a:defRPr/>
              </a:pPr>
              <a:t>6</a:t>
            </a:fld>
            <a:endParaRPr lang="en-US" dirty="0">
              <a:solidFill>
                <a:srgbClr val="FFFFFF"/>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697" y="1600200"/>
            <a:ext cx="7396607" cy="405379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1627" y="4724400"/>
            <a:ext cx="5478677" cy="487342"/>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2744" y="4160857"/>
            <a:ext cx="3627560" cy="487342"/>
          </a:xfrm>
          <a:prstGeom prst="rect">
            <a:avLst/>
          </a:prstGeom>
        </p:spPr>
      </p:pic>
    </p:spTree>
    <p:extLst>
      <p:ext uri="{BB962C8B-B14F-4D97-AF65-F5344CB8AC3E}">
        <p14:creationId xmlns:p14="http://schemas.microsoft.com/office/powerpoint/2010/main" val="10924711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53962" y="314227"/>
            <a:ext cx="6851025" cy="639762"/>
          </a:xfrm>
        </p:spPr>
        <p:txBody>
          <a:bodyPr>
            <a:noAutofit/>
          </a:bodyPr>
          <a:lstStyle/>
          <a:p>
            <a:r>
              <a:rPr lang="en-US" dirty="0"/>
              <a:t>Energy-Efficient </a:t>
            </a:r>
            <a:r>
              <a:rPr lang="en-US" dirty="0" smtClean="0"/>
              <a:t>Performance</a:t>
            </a:r>
            <a:endParaRPr lang="en-US" i="1" dirty="0"/>
          </a:p>
        </p:txBody>
      </p:sp>
      <p:sp>
        <p:nvSpPr>
          <p:cNvPr id="9" name="Slide Number Placeholder 8"/>
          <p:cNvSpPr>
            <a:spLocks noGrp="1"/>
          </p:cNvSpPr>
          <p:nvPr>
            <p:ph type="sldNum" sz="quarter" idx="11"/>
          </p:nvPr>
        </p:nvSpPr>
        <p:spPr/>
        <p:txBody>
          <a:bodyPr/>
          <a:lstStyle/>
          <a:p>
            <a:pPr>
              <a:defRPr/>
            </a:pPr>
            <a:fld id="{42BADAF2-2A90-48DA-8354-CE61EF0775AC}" type="slidenum">
              <a:rPr lang="en-US" smtClean="0">
                <a:solidFill>
                  <a:srgbClr val="FFFFFF"/>
                </a:solidFill>
              </a:rPr>
              <a:pPr>
                <a:defRPr/>
              </a:pPr>
              <a:t>7</a:t>
            </a:fld>
            <a:endParaRPr lang="en-US" dirty="0">
              <a:solidFill>
                <a:srgbClr val="FFFFFF"/>
              </a:solidFill>
            </a:endParaRPr>
          </a:p>
        </p:txBody>
      </p:sp>
      <p:sp>
        <p:nvSpPr>
          <p:cNvPr id="11" name="Pentagon 10"/>
          <p:cNvSpPr/>
          <p:nvPr/>
        </p:nvSpPr>
        <p:spPr bwMode="auto">
          <a:xfrm>
            <a:off x="460248" y="1319074"/>
            <a:ext cx="6092952" cy="1271726"/>
          </a:xfrm>
          <a:prstGeom prst="homePlate">
            <a:avLst>
              <a:gd name="adj" fmla="val 22775"/>
            </a:avLst>
          </a:prstGeom>
          <a:gradFill>
            <a:gsLst>
              <a:gs pos="0">
                <a:srgbClr val="00AEEF"/>
              </a:gs>
              <a:gs pos="100000">
                <a:srgbClr val="0071C5"/>
              </a:gs>
            </a:gsLst>
            <a:lin ang="5400000" scaled="0"/>
          </a:gra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endParaRPr>
          </a:p>
        </p:txBody>
      </p:sp>
      <p:sp>
        <p:nvSpPr>
          <p:cNvPr id="12" name="TextBox 11"/>
          <p:cNvSpPr txBox="1"/>
          <p:nvPr/>
        </p:nvSpPr>
        <p:spPr>
          <a:xfrm>
            <a:off x="6629400" y="2438400"/>
            <a:ext cx="2133600" cy="1920526"/>
          </a:xfrm>
          <a:prstGeom prst="rect">
            <a:avLst/>
          </a:prstGeom>
          <a:noFill/>
        </p:spPr>
        <p:txBody>
          <a:bodyPr wrap="square" rtlCol="0">
            <a:spAutoFit/>
          </a:bodyPr>
          <a:lstStyle/>
          <a:p>
            <a:pPr defTabSz="974725">
              <a:lnSpc>
                <a:spcPct val="90000"/>
              </a:lnSpc>
              <a:defRPr/>
            </a:pPr>
            <a:r>
              <a:rPr lang="en-US" sz="2200" b="1" dirty="0">
                <a:solidFill>
                  <a:srgbClr val="0071C5"/>
                </a:solidFill>
                <a:ea typeface="Verdana" pitchFamily="34" charset="0"/>
                <a:cs typeface="Verdana" pitchFamily="34" charset="0"/>
              </a:rPr>
              <a:t>Saves Energy </a:t>
            </a:r>
            <a:br>
              <a:rPr lang="en-US" sz="2200" b="1" dirty="0">
                <a:solidFill>
                  <a:srgbClr val="0071C5"/>
                </a:solidFill>
                <a:ea typeface="Verdana" pitchFamily="34" charset="0"/>
                <a:cs typeface="Verdana" pitchFamily="34" charset="0"/>
              </a:rPr>
            </a:br>
            <a:r>
              <a:rPr lang="en-US" sz="2200" b="1" dirty="0">
                <a:solidFill>
                  <a:srgbClr val="0071C5"/>
                </a:solidFill>
                <a:ea typeface="Verdana" pitchFamily="34" charset="0"/>
                <a:cs typeface="Verdana" pitchFamily="34" charset="0"/>
              </a:rPr>
              <a:t>and</a:t>
            </a:r>
          </a:p>
          <a:p>
            <a:pPr defTabSz="974725">
              <a:lnSpc>
                <a:spcPct val="90000"/>
              </a:lnSpc>
              <a:defRPr/>
            </a:pPr>
            <a:r>
              <a:rPr lang="en-US" sz="2200" b="1" dirty="0">
                <a:solidFill>
                  <a:srgbClr val="0071C5"/>
                </a:solidFill>
                <a:ea typeface="Verdana" pitchFamily="34" charset="0"/>
                <a:cs typeface="Verdana" pitchFamily="34" charset="0"/>
              </a:rPr>
              <a:t>Increases Employee Productivity </a:t>
            </a:r>
          </a:p>
        </p:txBody>
      </p:sp>
      <p:sp>
        <p:nvSpPr>
          <p:cNvPr id="20" name="TextBox 19"/>
          <p:cNvSpPr txBox="1"/>
          <p:nvPr/>
        </p:nvSpPr>
        <p:spPr>
          <a:xfrm>
            <a:off x="807340" y="1524050"/>
            <a:ext cx="4145660" cy="861774"/>
          </a:xfrm>
          <a:prstGeom prst="rect">
            <a:avLst/>
          </a:prstGeom>
          <a:noFill/>
        </p:spPr>
        <p:txBody>
          <a:bodyPr wrap="square" rtlCol="0" anchor="ctr">
            <a:spAutoFit/>
          </a:bodyPr>
          <a:lstStyle>
            <a:defPPr>
              <a:defRPr lang="en-US"/>
            </a:defPPr>
            <a:lvl1pPr algn="l" rtl="0" fontAlgn="base">
              <a:spcBef>
                <a:spcPct val="0"/>
              </a:spcBef>
              <a:spcAft>
                <a:spcPct val="0"/>
              </a:spcAft>
              <a:defRPr kern="1200">
                <a:solidFill>
                  <a:schemeClr val="tx2"/>
                </a:solidFill>
                <a:latin typeface="Verdana" pitchFamily="34" charset="0"/>
                <a:ea typeface="+mn-ea"/>
                <a:cs typeface="Arial" pitchFamily="34" charset="0"/>
              </a:defRPr>
            </a:lvl1pPr>
            <a:lvl2pPr marL="457200" algn="l" rtl="0" fontAlgn="base">
              <a:spcBef>
                <a:spcPct val="0"/>
              </a:spcBef>
              <a:spcAft>
                <a:spcPct val="0"/>
              </a:spcAft>
              <a:defRPr kern="1200">
                <a:solidFill>
                  <a:schemeClr val="tx2"/>
                </a:solidFill>
                <a:latin typeface="Verdana" pitchFamily="34" charset="0"/>
                <a:ea typeface="+mn-ea"/>
                <a:cs typeface="Arial" pitchFamily="34" charset="0"/>
              </a:defRPr>
            </a:lvl2pPr>
            <a:lvl3pPr marL="914400" algn="l" rtl="0" fontAlgn="base">
              <a:spcBef>
                <a:spcPct val="0"/>
              </a:spcBef>
              <a:spcAft>
                <a:spcPct val="0"/>
              </a:spcAft>
              <a:defRPr kern="1200">
                <a:solidFill>
                  <a:schemeClr val="tx2"/>
                </a:solidFill>
                <a:latin typeface="Verdana" pitchFamily="34" charset="0"/>
                <a:ea typeface="+mn-ea"/>
                <a:cs typeface="Arial" pitchFamily="34" charset="0"/>
              </a:defRPr>
            </a:lvl3pPr>
            <a:lvl4pPr marL="1371600" algn="l" rtl="0" fontAlgn="base">
              <a:spcBef>
                <a:spcPct val="0"/>
              </a:spcBef>
              <a:spcAft>
                <a:spcPct val="0"/>
              </a:spcAft>
              <a:defRPr kern="1200">
                <a:solidFill>
                  <a:schemeClr val="tx2"/>
                </a:solidFill>
                <a:latin typeface="Verdana" pitchFamily="34" charset="0"/>
                <a:ea typeface="+mn-ea"/>
                <a:cs typeface="Arial" pitchFamily="34" charset="0"/>
              </a:defRPr>
            </a:lvl4pPr>
            <a:lvl5pPr marL="1828800" algn="l" rtl="0" fontAlgn="base">
              <a:spcBef>
                <a:spcPct val="0"/>
              </a:spcBef>
              <a:spcAft>
                <a:spcPct val="0"/>
              </a:spcAft>
              <a:defRPr kern="1200">
                <a:solidFill>
                  <a:schemeClr val="tx2"/>
                </a:solidFill>
                <a:latin typeface="Verdana" pitchFamily="34" charset="0"/>
                <a:ea typeface="+mn-ea"/>
                <a:cs typeface="Arial" pitchFamily="34" charset="0"/>
              </a:defRPr>
            </a:lvl5pPr>
            <a:lvl6pPr marL="2286000" algn="l" defTabSz="914400" rtl="0" eaLnBrk="1" latinLnBrk="0" hangingPunct="1">
              <a:defRPr kern="1200">
                <a:solidFill>
                  <a:schemeClr val="tx2"/>
                </a:solidFill>
                <a:latin typeface="Verdana" pitchFamily="34" charset="0"/>
                <a:ea typeface="+mn-ea"/>
                <a:cs typeface="Arial" pitchFamily="34" charset="0"/>
              </a:defRPr>
            </a:lvl6pPr>
            <a:lvl7pPr marL="2743200" algn="l" defTabSz="914400" rtl="0" eaLnBrk="1" latinLnBrk="0" hangingPunct="1">
              <a:defRPr kern="1200">
                <a:solidFill>
                  <a:schemeClr val="tx2"/>
                </a:solidFill>
                <a:latin typeface="Verdana" pitchFamily="34" charset="0"/>
                <a:ea typeface="+mn-ea"/>
                <a:cs typeface="Arial" pitchFamily="34" charset="0"/>
              </a:defRPr>
            </a:lvl7pPr>
            <a:lvl8pPr marL="3200400" algn="l" defTabSz="914400" rtl="0" eaLnBrk="1" latinLnBrk="0" hangingPunct="1">
              <a:defRPr kern="1200">
                <a:solidFill>
                  <a:schemeClr val="tx2"/>
                </a:solidFill>
                <a:latin typeface="Verdana" pitchFamily="34" charset="0"/>
                <a:ea typeface="+mn-ea"/>
                <a:cs typeface="Arial" pitchFamily="34" charset="0"/>
              </a:defRPr>
            </a:lvl8pPr>
            <a:lvl9pPr marL="3657600" algn="l" defTabSz="914400" rtl="0" eaLnBrk="1" latinLnBrk="0" hangingPunct="1">
              <a:defRPr kern="1200">
                <a:solidFill>
                  <a:schemeClr val="tx2"/>
                </a:solidFill>
                <a:latin typeface="Verdana" pitchFamily="34" charset="0"/>
                <a:ea typeface="+mn-ea"/>
                <a:cs typeface="Arial" pitchFamily="34" charset="0"/>
              </a:defRPr>
            </a:lvl9pPr>
          </a:lstStyle>
          <a:p>
            <a:r>
              <a:rPr lang="en-US" sz="1400" b="1" dirty="0" smtClean="0">
                <a:solidFill>
                  <a:schemeClr val="bg1"/>
                </a:solidFill>
              </a:rPr>
              <a:t>Less Energy </a:t>
            </a:r>
            <a:r>
              <a:rPr lang="en-US" sz="1400" b="1" dirty="0">
                <a:solidFill>
                  <a:schemeClr val="bg1"/>
                </a:solidFill>
              </a:rPr>
              <a:t>C</a:t>
            </a:r>
            <a:r>
              <a:rPr lang="en-US" sz="1400" b="1" dirty="0" smtClean="0">
                <a:solidFill>
                  <a:schemeClr val="bg1"/>
                </a:solidFill>
              </a:rPr>
              <a:t>onsumption</a:t>
            </a:r>
            <a:endParaRPr lang="en-US" sz="1400" b="1" dirty="0">
              <a:solidFill>
                <a:schemeClr val="bg1"/>
              </a:solidFill>
            </a:endParaRPr>
          </a:p>
          <a:p>
            <a:pPr marL="171450" indent="-171450">
              <a:buFont typeface="Wingdings" pitchFamily="2" charset="2"/>
              <a:buChar char="§"/>
            </a:pPr>
            <a:r>
              <a:rPr lang="en-US" sz="1200" dirty="0" smtClean="0">
                <a:solidFill>
                  <a:schemeClr val="bg1"/>
                </a:solidFill>
              </a:rPr>
              <a:t>Improved </a:t>
            </a:r>
            <a:r>
              <a:rPr lang="en-US" sz="1200" dirty="0">
                <a:solidFill>
                  <a:schemeClr val="bg1"/>
                </a:solidFill>
              </a:rPr>
              <a:t>performance per watt</a:t>
            </a:r>
          </a:p>
          <a:p>
            <a:pPr marL="171450" indent="-171450">
              <a:buFont typeface="Wingdings" pitchFamily="2" charset="2"/>
              <a:buChar char="§"/>
            </a:pPr>
            <a:r>
              <a:rPr lang="en-US" sz="1200" dirty="0">
                <a:solidFill>
                  <a:schemeClr val="bg1"/>
                </a:solidFill>
              </a:rPr>
              <a:t>Remote </a:t>
            </a:r>
            <a:r>
              <a:rPr lang="en-US" sz="1200" dirty="0" smtClean="0">
                <a:solidFill>
                  <a:schemeClr val="bg1"/>
                </a:solidFill>
              </a:rPr>
              <a:t>shutdown </a:t>
            </a:r>
            <a:r>
              <a:rPr lang="en-US" sz="1200" dirty="0">
                <a:solidFill>
                  <a:schemeClr val="bg1"/>
                </a:solidFill>
              </a:rPr>
              <a:t>after hours</a:t>
            </a:r>
          </a:p>
          <a:p>
            <a:pPr marL="171450" indent="-171450">
              <a:buFont typeface="Wingdings" pitchFamily="2" charset="2"/>
              <a:buChar char="§"/>
            </a:pPr>
            <a:r>
              <a:rPr lang="en-US" sz="1200" dirty="0">
                <a:solidFill>
                  <a:schemeClr val="bg1"/>
                </a:solidFill>
              </a:rPr>
              <a:t>Powerful battery </a:t>
            </a:r>
            <a:r>
              <a:rPr lang="en-US" sz="1200" dirty="0" smtClean="0">
                <a:solidFill>
                  <a:schemeClr val="bg1"/>
                </a:solidFill>
              </a:rPr>
              <a:t>life</a:t>
            </a:r>
            <a:endParaRPr lang="en-US" sz="1200" dirty="0">
              <a:solidFill>
                <a:schemeClr val="bg1"/>
              </a:solidFill>
            </a:endParaRPr>
          </a:p>
        </p:txBody>
      </p:sp>
      <p:sp>
        <p:nvSpPr>
          <p:cNvPr id="21" name="Pentagon 20"/>
          <p:cNvSpPr/>
          <p:nvPr/>
        </p:nvSpPr>
        <p:spPr bwMode="auto">
          <a:xfrm>
            <a:off x="475337" y="2776637"/>
            <a:ext cx="6092952" cy="1271726"/>
          </a:xfrm>
          <a:prstGeom prst="homePlate">
            <a:avLst>
              <a:gd name="adj" fmla="val 22775"/>
            </a:avLst>
          </a:prstGeom>
          <a:gradFill>
            <a:gsLst>
              <a:gs pos="0">
                <a:srgbClr val="00AEEF"/>
              </a:gs>
              <a:gs pos="100000">
                <a:srgbClr val="0071C5"/>
              </a:gs>
            </a:gsLst>
            <a:lin ang="5400000" scaled="0"/>
          </a:gra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endParaRPr>
          </a:p>
        </p:txBody>
      </p:sp>
      <p:sp>
        <p:nvSpPr>
          <p:cNvPr id="22" name="TextBox 21"/>
          <p:cNvSpPr txBox="1"/>
          <p:nvPr/>
        </p:nvSpPr>
        <p:spPr>
          <a:xfrm>
            <a:off x="822429" y="3073946"/>
            <a:ext cx="4145660" cy="677108"/>
          </a:xfrm>
          <a:prstGeom prst="rect">
            <a:avLst/>
          </a:prstGeom>
          <a:noFill/>
        </p:spPr>
        <p:txBody>
          <a:bodyPr wrap="square" rtlCol="0" anchor="ctr">
            <a:spAutoFit/>
          </a:bodyPr>
          <a:lstStyle>
            <a:defPPr>
              <a:defRPr lang="en-US"/>
            </a:defPPr>
            <a:lvl1pPr algn="l" rtl="0" fontAlgn="base">
              <a:spcBef>
                <a:spcPct val="0"/>
              </a:spcBef>
              <a:spcAft>
                <a:spcPct val="0"/>
              </a:spcAft>
              <a:defRPr kern="1200">
                <a:solidFill>
                  <a:schemeClr val="tx2"/>
                </a:solidFill>
                <a:latin typeface="Verdana" pitchFamily="34" charset="0"/>
                <a:ea typeface="+mn-ea"/>
                <a:cs typeface="Arial" pitchFamily="34" charset="0"/>
              </a:defRPr>
            </a:lvl1pPr>
            <a:lvl2pPr marL="457200" algn="l" rtl="0" fontAlgn="base">
              <a:spcBef>
                <a:spcPct val="0"/>
              </a:spcBef>
              <a:spcAft>
                <a:spcPct val="0"/>
              </a:spcAft>
              <a:defRPr kern="1200">
                <a:solidFill>
                  <a:schemeClr val="tx2"/>
                </a:solidFill>
                <a:latin typeface="Verdana" pitchFamily="34" charset="0"/>
                <a:ea typeface="+mn-ea"/>
                <a:cs typeface="Arial" pitchFamily="34" charset="0"/>
              </a:defRPr>
            </a:lvl2pPr>
            <a:lvl3pPr marL="914400" algn="l" rtl="0" fontAlgn="base">
              <a:spcBef>
                <a:spcPct val="0"/>
              </a:spcBef>
              <a:spcAft>
                <a:spcPct val="0"/>
              </a:spcAft>
              <a:defRPr kern="1200">
                <a:solidFill>
                  <a:schemeClr val="tx2"/>
                </a:solidFill>
                <a:latin typeface="Verdana" pitchFamily="34" charset="0"/>
                <a:ea typeface="+mn-ea"/>
                <a:cs typeface="Arial" pitchFamily="34" charset="0"/>
              </a:defRPr>
            </a:lvl3pPr>
            <a:lvl4pPr marL="1371600" algn="l" rtl="0" fontAlgn="base">
              <a:spcBef>
                <a:spcPct val="0"/>
              </a:spcBef>
              <a:spcAft>
                <a:spcPct val="0"/>
              </a:spcAft>
              <a:defRPr kern="1200">
                <a:solidFill>
                  <a:schemeClr val="tx2"/>
                </a:solidFill>
                <a:latin typeface="Verdana" pitchFamily="34" charset="0"/>
                <a:ea typeface="+mn-ea"/>
                <a:cs typeface="Arial" pitchFamily="34" charset="0"/>
              </a:defRPr>
            </a:lvl4pPr>
            <a:lvl5pPr marL="1828800" algn="l" rtl="0" fontAlgn="base">
              <a:spcBef>
                <a:spcPct val="0"/>
              </a:spcBef>
              <a:spcAft>
                <a:spcPct val="0"/>
              </a:spcAft>
              <a:defRPr kern="1200">
                <a:solidFill>
                  <a:schemeClr val="tx2"/>
                </a:solidFill>
                <a:latin typeface="Verdana" pitchFamily="34" charset="0"/>
                <a:ea typeface="+mn-ea"/>
                <a:cs typeface="Arial" pitchFamily="34" charset="0"/>
              </a:defRPr>
            </a:lvl5pPr>
            <a:lvl6pPr marL="2286000" algn="l" defTabSz="914400" rtl="0" eaLnBrk="1" latinLnBrk="0" hangingPunct="1">
              <a:defRPr kern="1200">
                <a:solidFill>
                  <a:schemeClr val="tx2"/>
                </a:solidFill>
                <a:latin typeface="Verdana" pitchFamily="34" charset="0"/>
                <a:ea typeface="+mn-ea"/>
                <a:cs typeface="Arial" pitchFamily="34" charset="0"/>
              </a:defRPr>
            </a:lvl6pPr>
            <a:lvl7pPr marL="2743200" algn="l" defTabSz="914400" rtl="0" eaLnBrk="1" latinLnBrk="0" hangingPunct="1">
              <a:defRPr kern="1200">
                <a:solidFill>
                  <a:schemeClr val="tx2"/>
                </a:solidFill>
                <a:latin typeface="Verdana" pitchFamily="34" charset="0"/>
                <a:ea typeface="+mn-ea"/>
                <a:cs typeface="Arial" pitchFamily="34" charset="0"/>
              </a:defRPr>
            </a:lvl7pPr>
            <a:lvl8pPr marL="3200400" algn="l" defTabSz="914400" rtl="0" eaLnBrk="1" latinLnBrk="0" hangingPunct="1">
              <a:defRPr kern="1200">
                <a:solidFill>
                  <a:schemeClr val="tx2"/>
                </a:solidFill>
                <a:latin typeface="Verdana" pitchFamily="34" charset="0"/>
                <a:ea typeface="+mn-ea"/>
                <a:cs typeface="Arial" pitchFamily="34" charset="0"/>
              </a:defRPr>
            </a:lvl8pPr>
            <a:lvl9pPr marL="3657600" algn="l" defTabSz="914400" rtl="0" eaLnBrk="1" latinLnBrk="0" hangingPunct="1">
              <a:defRPr kern="1200">
                <a:solidFill>
                  <a:schemeClr val="tx2"/>
                </a:solidFill>
                <a:latin typeface="Verdana" pitchFamily="34" charset="0"/>
                <a:ea typeface="+mn-ea"/>
                <a:cs typeface="Arial" pitchFamily="34" charset="0"/>
              </a:defRPr>
            </a:lvl9pPr>
          </a:lstStyle>
          <a:p>
            <a:r>
              <a:rPr lang="en-US" sz="1400" b="1" dirty="0">
                <a:solidFill>
                  <a:schemeClr val="bg1"/>
                </a:solidFill>
              </a:rPr>
              <a:t>Superior </a:t>
            </a:r>
            <a:r>
              <a:rPr lang="en-US" sz="1400" b="1" dirty="0" smtClean="0">
                <a:solidFill>
                  <a:schemeClr val="bg1"/>
                </a:solidFill>
              </a:rPr>
              <a:t>Integrated Graphics</a:t>
            </a:r>
            <a:endParaRPr lang="en-US" sz="1400" b="1" dirty="0">
              <a:solidFill>
                <a:schemeClr val="bg1"/>
              </a:solidFill>
            </a:endParaRPr>
          </a:p>
          <a:p>
            <a:pPr marL="171450" indent="-171450">
              <a:buFont typeface="Wingdings" pitchFamily="2" charset="2"/>
              <a:buChar char="§"/>
            </a:pPr>
            <a:r>
              <a:rPr lang="en-US" sz="1200" dirty="0">
                <a:solidFill>
                  <a:schemeClr val="bg1"/>
                </a:solidFill>
              </a:rPr>
              <a:t>Optimized for content creation and consumption</a:t>
            </a:r>
          </a:p>
          <a:p>
            <a:pPr marL="171450" indent="-171450">
              <a:buFont typeface="Wingdings" pitchFamily="2" charset="2"/>
              <a:buChar char="§"/>
            </a:pPr>
            <a:r>
              <a:rPr lang="en-US" sz="1200" dirty="0" smtClean="0">
                <a:solidFill>
                  <a:schemeClr val="bg1"/>
                </a:solidFill>
              </a:rPr>
              <a:t>High-definition (HD) </a:t>
            </a:r>
            <a:r>
              <a:rPr lang="en-US" sz="1200" dirty="0">
                <a:solidFill>
                  <a:schemeClr val="bg1"/>
                </a:solidFill>
              </a:rPr>
              <a:t>video</a:t>
            </a:r>
          </a:p>
        </p:txBody>
      </p:sp>
      <p:sp>
        <p:nvSpPr>
          <p:cNvPr id="23" name="Pentagon 22"/>
          <p:cNvSpPr/>
          <p:nvPr/>
        </p:nvSpPr>
        <p:spPr bwMode="auto">
          <a:xfrm>
            <a:off x="457200" y="4234199"/>
            <a:ext cx="6092952" cy="1271726"/>
          </a:xfrm>
          <a:prstGeom prst="homePlate">
            <a:avLst>
              <a:gd name="adj" fmla="val 22775"/>
            </a:avLst>
          </a:prstGeom>
          <a:gradFill>
            <a:gsLst>
              <a:gs pos="0">
                <a:srgbClr val="00AEEF"/>
              </a:gs>
              <a:gs pos="100000">
                <a:srgbClr val="0071C5"/>
              </a:gs>
            </a:gsLst>
            <a:lin ang="5400000" scaled="0"/>
          </a:gradFill>
          <a:ln w="38100" algn="ctr">
            <a:noFill/>
            <a:miter lim="800000"/>
            <a:headEnd type="none" w="sm" len="sm"/>
            <a:tailEnd type="none" w="sm" len="sm"/>
          </a:ln>
        </p:spPr>
        <p:txBody>
          <a:bodyPr lIns="91431" tIns="45716" rIns="91431" bIns="45716" rtlCol="0" anchor="ctr"/>
          <a:lstStyle/>
          <a:p>
            <a:pPr marL="0" indent="0" algn="ctr" fontAlgn="auto">
              <a:lnSpc>
                <a:spcPct val="100000"/>
              </a:lnSpc>
              <a:spcBef>
                <a:spcPts val="0"/>
              </a:spcBef>
              <a:spcAft>
                <a:spcPts val="0"/>
              </a:spcAft>
              <a:buClrTx/>
            </a:pPr>
            <a:endParaRPr lang="en-US" sz="2000" kern="0" dirty="0" smtClean="0">
              <a:solidFill>
                <a:schemeClr val="bg1"/>
              </a:solidFill>
            </a:endParaRPr>
          </a:p>
        </p:txBody>
      </p:sp>
      <p:sp>
        <p:nvSpPr>
          <p:cNvPr id="24" name="TextBox 23"/>
          <p:cNvSpPr txBox="1"/>
          <p:nvPr/>
        </p:nvSpPr>
        <p:spPr>
          <a:xfrm>
            <a:off x="804292" y="4531508"/>
            <a:ext cx="4145660" cy="677108"/>
          </a:xfrm>
          <a:prstGeom prst="rect">
            <a:avLst/>
          </a:prstGeom>
          <a:noFill/>
        </p:spPr>
        <p:txBody>
          <a:bodyPr wrap="square" rtlCol="0" anchor="ctr">
            <a:spAutoFit/>
          </a:bodyPr>
          <a:lstStyle>
            <a:defPPr>
              <a:defRPr lang="en-US"/>
            </a:defPPr>
            <a:lvl1pPr algn="l" rtl="0" fontAlgn="base">
              <a:spcBef>
                <a:spcPct val="0"/>
              </a:spcBef>
              <a:spcAft>
                <a:spcPct val="0"/>
              </a:spcAft>
              <a:defRPr kern="1200">
                <a:solidFill>
                  <a:schemeClr val="tx2"/>
                </a:solidFill>
                <a:latin typeface="Verdana" pitchFamily="34" charset="0"/>
                <a:ea typeface="+mn-ea"/>
                <a:cs typeface="Arial" pitchFamily="34" charset="0"/>
              </a:defRPr>
            </a:lvl1pPr>
            <a:lvl2pPr marL="457200" algn="l" rtl="0" fontAlgn="base">
              <a:spcBef>
                <a:spcPct val="0"/>
              </a:spcBef>
              <a:spcAft>
                <a:spcPct val="0"/>
              </a:spcAft>
              <a:defRPr kern="1200">
                <a:solidFill>
                  <a:schemeClr val="tx2"/>
                </a:solidFill>
                <a:latin typeface="Verdana" pitchFamily="34" charset="0"/>
                <a:ea typeface="+mn-ea"/>
                <a:cs typeface="Arial" pitchFamily="34" charset="0"/>
              </a:defRPr>
            </a:lvl2pPr>
            <a:lvl3pPr marL="914400" algn="l" rtl="0" fontAlgn="base">
              <a:spcBef>
                <a:spcPct val="0"/>
              </a:spcBef>
              <a:spcAft>
                <a:spcPct val="0"/>
              </a:spcAft>
              <a:defRPr kern="1200">
                <a:solidFill>
                  <a:schemeClr val="tx2"/>
                </a:solidFill>
                <a:latin typeface="Verdana" pitchFamily="34" charset="0"/>
                <a:ea typeface="+mn-ea"/>
                <a:cs typeface="Arial" pitchFamily="34" charset="0"/>
              </a:defRPr>
            </a:lvl3pPr>
            <a:lvl4pPr marL="1371600" algn="l" rtl="0" fontAlgn="base">
              <a:spcBef>
                <a:spcPct val="0"/>
              </a:spcBef>
              <a:spcAft>
                <a:spcPct val="0"/>
              </a:spcAft>
              <a:defRPr kern="1200">
                <a:solidFill>
                  <a:schemeClr val="tx2"/>
                </a:solidFill>
                <a:latin typeface="Verdana" pitchFamily="34" charset="0"/>
                <a:ea typeface="+mn-ea"/>
                <a:cs typeface="Arial" pitchFamily="34" charset="0"/>
              </a:defRPr>
            </a:lvl4pPr>
            <a:lvl5pPr marL="1828800" algn="l" rtl="0" fontAlgn="base">
              <a:spcBef>
                <a:spcPct val="0"/>
              </a:spcBef>
              <a:spcAft>
                <a:spcPct val="0"/>
              </a:spcAft>
              <a:defRPr kern="1200">
                <a:solidFill>
                  <a:schemeClr val="tx2"/>
                </a:solidFill>
                <a:latin typeface="Verdana" pitchFamily="34" charset="0"/>
                <a:ea typeface="+mn-ea"/>
                <a:cs typeface="Arial" pitchFamily="34" charset="0"/>
              </a:defRPr>
            </a:lvl5pPr>
            <a:lvl6pPr marL="2286000" algn="l" defTabSz="914400" rtl="0" eaLnBrk="1" latinLnBrk="0" hangingPunct="1">
              <a:defRPr kern="1200">
                <a:solidFill>
                  <a:schemeClr val="tx2"/>
                </a:solidFill>
                <a:latin typeface="Verdana" pitchFamily="34" charset="0"/>
                <a:ea typeface="+mn-ea"/>
                <a:cs typeface="Arial" pitchFamily="34" charset="0"/>
              </a:defRPr>
            </a:lvl6pPr>
            <a:lvl7pPr marL="2743200" algn="l" defTabSz="914400" rtl="0" eaLnBrk="1" latinLnBrk="0" hangingPunct="1">
              <a:defRPr kern="1200">
                <a:solidFill>
                  <a:schemeClr val="tx2"/>
                </a:solidFill>
                <a:latin typeface="Verdana" pitchFamily="34" charset="0"/>
                <a:ea typeface="+mn-ea"/>
                <a:cs typeface="Arial" pitchFamily="34" charset="0"/>
              </a:defRPr>
            </a:lvl7pPr>
            <a:lvl8pPr marL="3200400" algn="l" defTabSz="914400" rtl="0" eaLnBrk="1" latinLnBrk="0" hangingPunct="1">
              <a:defRPr kern="1200">
                <a:solidFill>
                  <a:schemeClr val="tx2"/>
                </a:solidFill>
                <a:latin typeface="Verdana" pitchFamily="34" charset="0"/>
                <a:ea typeface="+mn-ea"/>
                <a:cs typeface="Arial" pitchFamily="34" charset="0"/>
              </a:defRPr>
            </a:lvl8pPr>
            <a:lvl9pPr marL="3657600" algn="l" defTabSz="914400" rtl="0" eaLnBrk="1" latinLnBrk="0" hangingPunct="1">
              <a:defRPr kern="1200">
                <a:solidFill>
                  <a:schemeClr val="tx2"/>
                </a:solidFill>
                <a:latin typeface="Verdana" pitchFamily="34" charset="0"/>
                <a:ea typeface="+mn-ea"/>
                <a:cs typeface="Arial" pitchFamily="34" charset="0"/>
              </a:defRPr>
            </a:lvl9pPr>
          </a:lstStyle>
          <a:p>
            <a:r>
              <a:rPr lang="en-US" sz="1400" b="1" dirty="0">
                <a:solidFill>
                  <a:schemeClr val="bg1"/>
                </a:solidFill>
              </a:rPr>
              <a:t>Quick, </a:t>
            </a:r>
            <a:r>
              <a:rPr lang="en-US" sz="1400" b="1" dirty="0" smtClean="0">
                <a:solidFill>
                  <a:schemeClr val="bg1"/>
                </a:solidFill>
              </a:rPr>
              <a:t>Easy Access </a:t>
            </a:r>
            <a:endParaRPr lang="en-US" sz="1400" b="1" dirty="0">
              <a:solidFill>
                <a:schemeClr val="bg1"/>
              </a:solidFill>
            </a:endParaRPr>
          </a:p>
          <a:p>
            <a:pPr marL="171450" indent="-171450">
              <a:buFont typeface="Wingdings" pitchFamily="2" charset="2"/>
              <a:buChar char="§"/>
            </a:pPr>
            <a:r>
              <a:rPr lang="en-US" sz="1200" dirty="0">
                <a:solidFill>
                  <a:schemeClr val="bg1"/>
                </a:solidFill>
              </a:rPr>
              <a:t>Powers on in less time</a:t>
            </a:r>
          </a:p>
          <a:p>
            <a:pPr marL="171450" indent="-171450">
              <a:buFont typeface="Wingdings" pitchFamily="2" charset="2"/>
              <a:buChar char="§"/>
            </a:pPr>
            <a:r>
              <a:rPr lang="en-US" sz="1200" dirty="0">
                <a:solidFill>
                  <a:schemeClr val="bg1"/>
                </a:solidFill>
              </a:rPr>
              <a:t>Users get immediate access to data, network</a:t>
            </a:r>
          </a:p>
        </p:txBody>
      </p:sp>
    </p:spTree>
    <p:extLst>
      <p:ext uri="{BB962C8B-B14F-4D97-AF65-F5344CB8AC3E}">
        <p14:creationId xmlns:p14="http://schemas.microsoft.com/office/powerpoint/2010/main" val="276356483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962" y="304800"/>
            <a:ext cx="7113638" cy="838200"/>
          </a:xfrm>
        </p:spPr>
        <p:txBody>
          <a:bodyPr>
            <a:noAutofit/>
          </a:bodyPr>
          <a:lstStyle/>
          <a:p>
            <a:r>
              <a:rPr lang="en-US" dirty="0" smtClean="0"/>
              <a:t>Innovative Designs, Full Security</a:t>
            </a:r>
            <a:br>
              <a:rPr lang="en-US" dirty="0" smtClean="0"/>
            </a:br>
            <a:r>
              <a:rPr lang="en-US" sz="2600" dirty="0">
                <a:solidFill>
                  <a:schemeClr val="tx1"/>
                </a:solidFill>
              </a:rPr>
              <a:t>Users </a:t>
            </a:r>
            <a:r>
              <a:rPr lang="en-US" sz="2600" dirty="0" smtClean="0">
                <a:solidFill>
                  <a:schemeClr val="tx1"/>
                </a:solidFill>
              </a:rPr>
              <a:t>Get </a:t>
            </a:r>
            <a:r>
              <a:rPr lang="en-US" sz="2600" dirty="0">
                <a:solidFill>
                  <a:schemeClr val="tx1"/>
                </a:solidFill>
              </a:rPr>
              <a:t>the </a:t>
            </a:r>
            <a:r>
              <a:rPr lang="en-US" sz="2600" dirty="0" smtClean="0">
                <a:solidFill>
                  <a:schemeClr val="tx1"/>
                </a:solidFill>
              </a:rPr>
              <a:t>Devices They Want </a:t>
            </a:r>
            <a:r>
              <a:rPr lang="en-US" sz="2600" dirty="0">
                <a:solidFill>
                  <a:schemeClr val="tx1"/>
                </a:solidFill>
              </a:rPr>
              <a:t>with </a:t>
            </a:r>
            <a:r>
              <a:rPr lang="en-US" sz="2600" dirty="0" smtClean="0">
                <a:solidFill>
                  <a:schemeClr val="tx1"/>
                </a:solidFill>
              </a:rPr>
              <a:t/>
            </a:r>
            <a:br>
              <a:rPr lang="en-US" sz="2600" dirty="0" smtClean="0">
                <a:solidFill>
                  <a:schemeClr val="tx1"/>
                </a:solidFill>
              </a:rPr>
            </a:br>
            <a:r>
              <a:rPr lang="en-US" sz="2600" dirty="0" smtClean="0">
                <a:solidFill>
                  <a:schemeClr val="tx1"/>
                </a:solidFill>
              </a:rPr>
              <a:t>No Compromise </a:t>
            </a:r>
            <a:r>
              <a:rPr lang="en-US" sz="2600" dirty="0">
                <a:solidFill>
                  <a:schemeClr val="tx1"/>
                </a:solidFill>
              </a:rPr>
              <a:t>to </a:t>
            </a:r>
            <a:r>
              <a:rPr lang="en-US" sz="2600" dirty="0" smtClean="0">
                <a:solidFill>
                  <a:schemeClr val="tx1"/>
                </a:solidFill>
              </a:rPr>
              <a:t>Corporate Security</a:t>
            </a:r>
            <a:endParaRPr lang="en-US" sz="2600" dirty="0">
              <a:solidFill>
                <a:schemeClr val="tx1"/>
              </a:solidFill>
            </a:endParaRPr>
          </a:p>
        </p:txBody>
      </p:sp>
      <p:sp>
        <p:nvSpPr>
          <p:cNvPr id="6" name="Slide Number Placeholder 5"/>
          <p:cNvSpPr>
            <a:spLocks noGrp="1"/>
          </p:cNvSpPr>
          <p:nvPr>
            <p:ph type="sldNum" sz="quarter" idx="12"/>
          </p:nvPr>
        </p:nvSpPr>
        <p:spPr/>
        <p:txBody>
          <a:bodyPr/>
          <a:lstStyle/>
          <a:p>
            <a:fld id="{FD44707B-D922-47D5-BD24-D96E91B70543}" type="slidenum">
              <a:rPr lang="en-US" smtClean="0">
                <a:solidFill>
                  <a:srgbClr val="FFFFFF"/>
                </a:solidFill>
              </a:rPr>
              <a:pPr/>
              <a:t>8</a:t>
            </a:fld>
            <a:endParaRPr lang="en-US" dirty="0">
              <a:solidFill>
                <a:srgbClr val="FFFFFF"/>
              </a:solidFill>
            </a:endParaRPr>
          </a:p>
        </p:txBody>
      </p:sp>
      <p:sp>
        <p:nvSpPr>
          <p:cNvPr id="13" name="AutoShape 38"/>
          <p:cNvSpPr>
            <a:spLocks noChangeArrowheads="1"/>
          </p:cNvSpPr>
          <p:nvPr/>
        </p:nvSpPr>
        <p:spPr bwMode="auto">
          <a:xfrm>
            <a:off x="457200" y="2286000"/>
            <a:ext cx="5029200" cy="2834622"/>
          </a:xfrm>
          <a:prstGeom prst="roundRect">
            <a:avLst>
              <a:gd name="adj" fmla="val 283"/>
            </a:avLst>
          </a:prstGeom>
          <a:gradFill flip="none" rotWithShape="1">
            <a:gsLst>
              <a:gs pos="0">
                <a:srgbClr val="0071C5"/>
              </a:gs>
              <a:gs pos="50000">
                <a:schemeClr val="accent2">
                  <a:shade val="67500"/>
                  <a:satMod val="115000"/>
                </a:schemeClr>
              </a:gs>
              <a:gs pos="100000">
                <a:srgbClr val="00AEEF"/>
              </a:gs>
            </a:gsLst>
            <a:lin ang="10800000" scaled="1"/>
            <a:tileRect/>
          </a:gradFill>
          <a:ln>
            <a:noFill/>
            <a:headEnd/>
            <a:tailEnd/>
          </a:ln>
          <a:effectLst/>
        </p:spPr>
        <p:style>
          <a:lnRef idx="3">
            <a:schemeClr val="lt1"/>
          </a:lnRef>
          <a:fillRef idx="1">
            <a:schemeClr val="accent2"/>
          </a:fillRef>
          <a:effectRef idx="1">
            <a:schemeClr val="accent2"/>
          </a:effectRef>
          <a:fontRef idx="minor">
            <a:schemeClr val="lt1"/>
          </a:fontRef>
        </p:style>
        <p:txBody>
          <a:bodyPr wrap="none" anchor="ctr"/>
          <a:lstStyle/>
          <a:p>
            <a:pPr algn="ctr" eaLnBrk="0" hangingPunct="0">
              <a:lnSpc>
                <a:spcPct val="80000"/>
              </a:lnSpc>
              <a:spcBef>
                <a:spcPct val="50000"/>
              </a:spcBef>
            </a:pPr>
            <a:endParaRPr lang="en-US" sz="2000" b="1" baseline="30000" dirty="0">
              <a:solidFill>
                <a:srgbClr val="FFFFFF"/>
              </a:solidFill>
            </a:endParaRPr>
          </a:p>
        </p:txBody>
      </p:sp>
      <p:sp>
        <p:nvSpPr>
          <p:cNvPr id="14" name="Rectangle 13"/>
          <p:cNvSpPr/>
          <p:nvPr/>
        </p:nvSpPr>
        <p:spPr>
          <a:xfrm>
            <a:off x="665669" y="2562999"/>
            <a:ext cx="4820731" cy="2280624"/>
          </a:xfrm>
          <a:prstGeom prst="rect">
            <a:avLst/>
          </a:prstGeom>
        </p:spPr>
        <p:txBody>
          <a:bodyPr wrap="square" lIns="64008" tIns="32004" rIns="64008" bIns="32004" anchor="ctr">
            <a:spAutoFit/>
          </a:bodyPr>
          <a:lstStyle/>
          <a:p>
            <a:pPr marL="230188" indent="-230188" fontAlgn="auto">
              <a:spcBef>
                <a:spcPts val="0"/>
              </a:spcBef>
              <a:spcAft>
                <a:spcPts val="0"/>
              </a:spcAft>
              <a:buFont typeface="Wingdings" pitchFamily="2" charset="2"/>
              <a:buChar char="§"/>
              <a:defRPr/>
            </a:pPr>
            <a:r>
              <a:rPr lang="en-US" kern="0" dirty="0">
                <a:solidFill>
                  <a:schemeClr val="bg1"/>
                </a:solidFill>
                <a:cs typeface="Arial" charset="0"/>
              </a:rPr>
              <a:t>All-in-One PCs</a:t>
            </a:r>
          </a:p>
          <a:p>
            <a:pPr marL="461963" indent="-231775" fontAlgn="auto">
              <a:spcBef>
                <a:spcPts val="0"/>
              </a:spcBef>
              <a:spcAft>
                <a:spcPts val="0"/>
              </a:spcAft>
              <a:buFont typeface="Verdana" pitchFamily="34" charset="0"/>
              <a:buChar char="–"/>
              <a:defRPr/>
            </a:pPr>
            <a:r>
              <a:rPr lang="en-US" kern="0" dirty="0">
                <a:solidFill>
                  <a:schemeClr val="bg1"/>
                </a:solidFill>
                <a:cs typeface="Arial" charset="0"/>
              </a:rPr>
              <a:t>Ideal for offices with limited space </a:t>
            </a:r>
          </a:p>
          <a:p>
            <a:pPr marL="461963" indent="-231775" fontAlgn="auto">
              <a:spcBef>
                <a:spcPts val="0"/>
              </a:spcBef>
              <a:spcAft>
                <a:spcPts val="0"/>
              </a:spcAft>
              <a:buFont typeface="Verdana" pitchFamily="34" charset="0"/>
              <a:buChar char="–"/>
              <a:defRPr/>
            </a:pPr>
            <a:r>
              <a:rPr lang="en-US" kern="0" dirty="0">
                <a:solidFill>
                  <a:schemeClr val="bg1"/>
                </a:solidFill>
                <a:cs typeface="Arial" charset="0"/>
              </a:rPr>
              <a:t>High performance, power efficiency</a:t>
            </a:r>
          </a:p>
          <a:p>
            <a:pPr marL="461963" indent="-231775" fontAlgn="auto">
              <a:spcBef>
                <a:spcPts val="0"/>
              </a:spcBef>
              <a:spcAft>
                <a:spcPts val="0"/>
              </a:spcAft>
              <a:buFont typeface="Verdana" pitchFamily="34" charset="0"/>
              <a:buChar char="–"/>
              <a:defRPr/>
            </a:pPr>
            <a:r>
              <a:rPr lang="en-US" kern="0" dirty="0">
                <a:solidFill>
                  <a:schemeClr val="bg1"/>
                </a:solidFill>
                <a:cs typeface="Arial" charset="0"/>
              </a:rPr>
              <a:t>Touch screen, multiuser capability</a:t>
            </a:r>
          </a:p>
          <a:p>
            <a:pPr marL="285750" indent="-285750" fontAlgn="auto">
              <a:spcBef>
                <a:spcPts val="0"/>
              </a:spcBef>
              <a:spcAft>
                <a:spcPts val="0"/>
              </a:spcAft>
              <a:buFont typeface="Wingdings" pitchFamily="2" charset="2"/>
              <a:buChar char="§"/>
              <a:defRPr/>
            </a:pPr>
            <a:endParaRPr lang="en-US" kern="0" dirty="0">
              <a:solidFill>
                <a:schemeClr val="bg1"/>
              </a:solidFill>
              <a:cs typeface="Arial" charset="0"/>
            </a:endParaRPr>
          </a:p>
          <a:p>
            <a:pPr marL="230188" indent="-230188" fontAlgn="auto">
              <a:spcBef>
                <a:spcPts val="0"/>
              </a:spcBef>
              <a:spcAft>
                <a:spcPts val="0"/>
              </a:spcAft>
              <a:buFont typeface="Wingdings" pitchFamily="2" charset="2"/>
              <a:buChar char="§"/>
              <a:defRPr/>
            </a:pPr>
            <a:r>
              <a:rPr lang="en-US" kern="0" dirty="0">
                <a:solidFill>
                  <a:schemeClr val="bg1"/>
                </a:solidFill>
                <a:cs typeface="Arial" charset="0"/>
              </a:rPr>
              <a:t>Thin and Light Laptops</a:t>
            </a:r>
          </a:p>
          <a:p>
            <a:pPr marL="461963" indent="-231775" fontAlgn="auto">
              <a:spcBef>
                <a:spcPts val="0"/>
              </a:spcBef>
              <a:spcAft>
                <a:spcPts val="0"/>
              </a:spcAft>
              <a:buFont typeface="Verdana" pitchFamily="34" charset="0"/>
              <a:buChar char="–"/>
              <a:defRPr/>
            </a:pPr>
            <a:r>
              <a:rPr lang="en-US" kern="0" dirty="0">
                <a:solidFill>
                  <a:schemeClr val="bg1"/>
                </a:solidFill>
                <a:cs typeface="Arial" charset="0"/>
              </a:rPr>
              <a:t>Ideal for users on the go</a:t>
            </a:r>
          </a:p>
          <a:p>
            <a:pPr marL="461963" indent="-231775" fontAlgn="auto">
              <a:spcBef>
                <a:spcPts val="0"/>
              </a:spcBef>
              <a:spcAft>
                <a:spcPts val="0"/>
              </a:spcAft>
              <a:buFont typeface="Verdana" pitchFamily="34" charset="0"/>
              <a:buChar char="–"/>
              <a:defRPr/>
            </a:pPr>
            <a:r>
              <a:rPr lang="en-US" kern="0" dirty="0">
                <a:solidFill>
                  <a:schemeClr val="bg1"/>
                </a:solidFill>
                <a:cs typeface="Arial" charset="0"/>
              </a:rPr>
              <a:t>Easily portable yet </a:t>
            </a:r>
            <a:r>
              <a:rPr lang="en-US" kern="0" dirty="0" smtClean="0">
                <a:solidFill>
                  <a:schemeClr val="bg1"/>
                </a:solidFill>
                <a:cs typeface="Arial" charset="0"/>
              </a:rPr>
              <a:t>sturdy</a:t>
            </a:r>
            <a:endParaRPr lang="en-US" kern="0" dirty="0">
              <a:solidFill>
                <a:schemeClr val="bg1"/>
              </a:solidFill>
              <a:cs typeface="Arial"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4860" t="6410" r="12237" b="3356"/>
          <a:stretch/>
        </p:blipFill>
        <p:spPr>
          <a:xfrm>
            <a:off x="5773783" y="2438400"/>
            <a:ext cx="3065417" cy="2516777"/>
          </a:xfrm>
          <a:prstGeom prst="rect">
            <a:avLst/>
          </a:prstGeom>
        </p:spPr>
      </p:pic>
    </p:spTree>
    <p:extLst>
      <p:ext uri="{BB962C8B-B14F-4D97-AF65-F5344CB8AC3E}">
        <p14:creationId xmlns:p14="http://schemas.microsoft.com/office/powerpoint/2010/main" val="2697817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962" y="304800"/>
            <a:ext cx="6427838" cy="1371600"/>
          </a:xfrm>
        </p:spPr>
        <p:txBody>
          <a:bodyPr>
            <a:normAutofit/>
          </a:bodyPr>
          <a:lstStyle/>
          <a:p>
            <a:r>
              <a:rPr lang="en-US" spc="-30" dirty="0" smtClean="0"/>
              <a:t>Strong </a:t>
            </a:r>
            <a:r>
              <a:rPr lang="en-US" dirty="0" smtClean="0"/>
              <a:t>Return on Investment </a:t>
            </a:r>
            <a:br>
              <a:rPr lang="en-US" dirty="0" smtClean="0"/>
            </a:br>
            <a:r>
              <a:rPr lang="en-US" sz="2600" dirty="0">
                <a:solidFill>
                  <a:schemeClr val="tx1"/>
                </a:solidFill>
              </a:rPr>
              <a:t>Improve IT </a:t>
            </a:r>
            <a:r>
              <a:rPr lang="en-US" sz="2600" dirty="0" smtClean="0">
                <a:solidFill>
                  <a:schemeClr val="tx1"/>
                </a:solidFill>
              </a:rPr>
              <a:t>Efficiency</a:t>
            </a:r>
            <a:r>
              <a:rPr lang="en-US" sz="2600" dirty="0">
                <a:solidFill>
                  <a:schemeClr val="tx1"/>
                </a:solidFill>
              </a:rPr>
              <a:t>, </a:t>
            </a:r>
            <a:r>
              <a:rPr lang="en-US" sz="2600" dirty="0" smtClean="0">
                <a:solidFill>
                  <a:schemeClr val="tx1"/>
                </a:solidFill>
              </a:rPr>
              <a:t>Boost Security</a:t>
            </a:r>
            <a:r>
              <a:rPr lang="en-US" sz="2600" dirty="0">
                <a:solidFill>
                  <a:schemeClr val="tx1"/>
                </a:solidFill>
              </a:rPr>
              <a:t>, </a:t>
            </a:r>
            <a:br>
              <a:rPr lang="en-US" sz="2600" dirty="0">
                <a:solidFill>
                  <a:schemeClr val="tx1"/>
                </a:solidFill>
              </a:rPr>
            </a:br>
            <a:r>
              <a:rPr lang="en-US" sz="2600" dirty="0">
                <a:solidFill>
                  <a:schemeClr val="tx1"/>
                </a:solidFill>
              </a:rPr>
              <a:t>and </a:t>
            </a:r>
            <a:r>
              <a:rPr lang="en-US" sz="2600" dirty="0" smtClean="0">
                <a:solidFill>
                  <a:schemeClr val="tx1"/>
                </a:solidFill>
              </a:rPr>
              <a:t>Reduce Energy Consumption </a:t>
            </a:r>
            <a:endParaRPr lang="en-US" sz="2600" dirty="0">
              <a:solidFill>
                <a:schemeClr val="tx1"/>
              </a:solidFill>
            </a:endParaRPr>
          </a:p>
        </p:txBody>
      </p:sp>
      <p:sp>
        <p:nvSpPr>
          <p:cNvPr id="8" name="Slide Number Placeholder 7"/>
          <p:cNvSpPr>
            <a:spLocks noGrp="1"/>
          </p:cNvSpPr>
          <p:nvPr>
            <p:ph type="sldNum" sz="quarter" idx="12"/>
          </p:nvPr>
        </p:nvSpPr>
        <p:spPr/>
        <p:txBody>
          <a:bodyPr/>
          <a:lstStyle/>
          <a:p>
            <a:fld id="{FD44707B-D922-47D5-BD24-D96E91B70543}" type="slidenum">
              <a:rPr lang="en-US" smtClean="0"/>
              <a:pPr/>
              <a:t>9</a:t>
            </a:fld>
            <a:endParaRPr lang="en-US"/>
          </a:p>
        </p:txBody>
      </p:sp>
      <p:sp>
        <p:nvSpPr>
          <p:cNvPr id="17" name="Rectangle 16"/>
          <p:cNvSpPr/>
          <p:nvPr/>
        </p:nvSpPr>
        <p:spPr bwMode="auto">
          <a:xfrm>
            <a:off x="457200" y="2209800"/>
            <a:ext cx="2459736" cy="457200"/>
          </a:xfrm>
          <a:prstGeom prst="rect">
            <a:avLst/>
          </a:prstGeom>
          <a:solidFill>
            <a:srgbClr val="909497"/>
          </a:solidFill>
          <a:ln w="38100" algn="ctr">
            <a:noFill/>
            <a:miter lim="800000"/>
            <a:headEnd type="none" w="sm" len="sm"/>
            <a:tailEnd type="none" w="sm" len="sm"/>
          </a:ln>
        </p:spPr>
        <p:txBody>
          <a:bodyPr lIns="91431" tIns="45716" rIns="91431" bIns="45716" rtlCol="0" anchor="ctr"/>
          <a:lstStyle>
            <a:defPPr>
              <a:defRPr lang="en-US"/>
            </a:defPPr>
            <a:lvl1pPr algn="l" rtl="0" fontAlgn="base">
              <a:spcBef>
                <a:spcPct val="0"/>
              </a:spcBef>
              <a:spcAft>
                <a:spcPct val="0"/>
              </a:spcAft>
              <a:defRPr kern="1200">
                <a:solidFill>
                  <a:schemeClr val="tx2"/>
                </a:solidFill>
                <a:latin typeface="Verdana" pitchFamily="34" charset="0"/>
                <a:ea typeface="+mn-ea"/>
                <a:cs typeface="Arial" pitchFamily="34" charset="0"/>
              </a:defRPr>
            </a:lvl1pPr>
            <a:lvl2pPr marL="457200" algn="l" rtl="0" fontAlgn="base">
              <a:spcBef>
                <a:spcPct val="0"/>
              </a:spcBef>
              <a:spcAft>
                <a:spcPct val="0"/>
              </a:spcAft>
              <a:defRPr kern="1200">
                <a:solidFill>
                  <a:schemeClr val="tx2"/>
                </a:solidFill>
                <a:latin typeface="Verdana" pitchFamily="34" charset="0"/>
                <a:ea typeface="+mn-ea"/>
                <a:cs typeface="Arial" pitchFamily="34" charset="0"/>
              </a:defRPr>
            </a:lvl2pPr>
            <a:lvl3pPr marL="914400" algn="l" rtl="0" fontAlgn="base">
              <a:spcBef>
                <a:spcPct val="0"/>
              </a:spcBef>
              <a:spcAft>
                <a:spcPct val="0"/>
              </a:spcAft>
              <a:defRPr kern="1200">
                <a:solidFill>
                  <a:schemeClr val="tx2"/>
                </a:solidFill>
                <a:latin typeface="Verdana" pitchFamily="34" charset="0"/>
                <a:ea typeface="+mn-ea"/>
                <a:cs typeface="Arial" pitchFamily="34" charset="0"/>
              </a:defRPr>
            </a:lvl3pPr>
            <a:lvl4pPr marL="1371600" algn="l" rtl="0" fontAlgn="base">
              <a:spcBef>
                <a:spcPct val="0"/>
              </a:spcBef>
              <a:spcAft>
                <a:spcPct val="0"/>
              </a:spcAft>
              <a:defRPr kern="1200">
                <a:solidFill>
                  <a:schemeClr val="tx2"/>
                </a:solidFill>
                <a:latin typeface="Verdana" pitchFamily="34" charset="0"/>
                <a:ea typeface="+mn-ea"/>
                <a:cs typeface="Arial" pitchFamily="34" charset="0"/>
              </a:defRPr>
            </a:lvl4pPr>
            <a:lvl5pPr marL="1828800" algn="l" rtl="0" fontAlgn="base">
              <a:spcBef>
                <a:spcPct val="0"/>
              </a:spcBef>
              <a:spcAft>
                <a:spcPct val="0"/>
              </a:spcAft>
              <a:defRPr kern="1200">
                <a:solidFill>
                  <a:schemeClr val="tx2"/>
                </a:solidFill>
                <a:latin typeface="Verdana" pitchFamily="34" charset="0"/>
                <a:ea typeface="+mn-ea"/>
                <a:cs typeface="Arial" pitchFamily="34" charset="0"/>
              </a:defRPr>
            </a:lvl5pPr>
            <a:lvl6pPr marL="2286000" algn="l" defTabSz="914400" rtl="0" eaLnBrk="1" latinLnBrk="0" hangingPunct="1">
              <a:defRPr kern="1200">
                <a:solidFill>
                  <a:schemeClr val="tx2"/>
                </a:solidFill>
                <a:latin typeface="Verdana" pitchFamily="34" charset="0"/>
                <a:ea typeface="+mn-ea"/>
                <a:cs typeface="Arial" pitchFamily="34" charset="0"/>
              </a:defRPr>
            </a:lvl6pPr>
            <a:lvl7pPr marL="2743200" algn="l" defTabSz="914400" rtl="0" eaLnBrk="1" latinLnBrk="0" hangingPunct="1">
              <a:defRPr kern="1200">
                <a:solidFill>
                  <a:schemeClr val="tx2"/>
                </a:solidFill>
                <a:latin typeface="Verdana" pitchFamily="34" charset="0"/>
                <a:ea typeface="+mn-ea"/>
                <a:cs typeface="Arial" pitchFamily="34" charset="0"/>
              </a:defRPr>
            </a:lvl7pPr>
            <a:lvl8pPr marL="3200400" algn="l" defTabSz="914400" rtl="0" eaLnBrk="1" latinLnBrk="0" hangingPunct="1">
              <a:defRPr kern="1200">
                <a:solidFill>
                  <a:schemeClr val="tx2"/>
                </a:solidFill>
                <a:latin typeface="Verdana" pitchFamily="34" charset="0"/>
                <a:ea typeface="+mn-ea"/>
                <a:cs typeface="Arial" pitchFamily="34" charset="0"/>
              </a:defRPr>
            </a:lvl8pPr>
            <a:lvl9pPr marL="3657600" algn="l" defTabSz="914400" rtl="0" eaLnBrk="1" latinLnBrk="0" hangingPunct="1">
              <a:defRPr kern="1200">
                <a:solidFill>
                  <a:schemeClr val="tx2"/>
                </a:solidFill>
                <a:latin typeface="Verdana" pitchFamily="34" charset="0"/>
                <a:ea typeface="+mn-ea"/>
                <a:cs typeface="Arial" pitchFamily="34" charset="0"/>
              </a:defRPr>
            </a:lvl9pPr>
          </a:lstStyle>
          <a:p>
            <a:pPr marL="0" indent="0" algn="ctr" fontAlgn="auto">
              <a:lnSpc>
                <a:spcPct val="100000"/>
              </a:lnSpc>
              <a:spcBef>
                <a:spcPts val="0"/>
              </a:spcBef>
              <a:spcAft>
                <a:spcPts val="0"/>
              </a:spcAft>
              <a:buClrTx/>
            </a:pPr>
            <a:endParaRPr lang="en-US" sz="2000" kern="0" dirty="0" smtClean="0">
              <a:solidFill>
                <a:schemeClr val="bg1"/>
              </a:solidFill>
            </a:endParaRPr>
          </a:p>
        </p:txBody>
      </p:sp>
      <p:sp>
        <p:nvSpPr>
          <p:cNvPr id="19" name="TextBox 4"/>
          <p:cNvSpPr txBox="1"/>
          <p:nvPr/>
        </p:nvSpPr>
        <p:spPr>
          <a:xfrm>
            <a:off x="523875" y="2284512"/>
            <a:ext cx="2328861" cy="307777"/>
          </a:xfrm>
          <a:prstGeom prst="rect">
            <a:avLst/>
          </a:prstGeom>
          <a:noFill/>
        </p:spPr>
        <p:txBody>
          <a:bodyPr wrap="square" rtlCol="0" anchor="ctr">
            <a:spAutoFit/>
          </a:bodyPr>
          <a:lstStyle>
            <a:defPPr>
              <a:defRPr lang="en-US"/>
            </a:defPPr>
            <a:lvl1pPr algn="l" rtl="0" fontAlgn="base">
              <a:spcBef>
                <a:spcPct val="0"/>
              </a:spcBef>
              <a:spcAft>
                <a:spcPct val="0"/>
              </a:spcAft>
              <a:defRPr kern="1200">
                <a:solidFill>
                  <a:schemeClr val="tx2"/>
                </a:solidFill>
                <a:latin typeface="Verdana" pitchFamily="34" charset="0"/>
                <a:ea typeface="+mn-ea"/>
                <a:cs typeface="Arial" pitchFamily="34" charset="0"/>
              </a:defRPr>
            </a:lvl1pPr>
            <a:lvl2pPr marL="457200" algn="l" rtl="0" fontAlgn="base">
              <a:spcBef>
                <a:spcPct val="0"/>
              </a:spcBef>
              <a:spcAft>
                <a:spcPct val="0"/>
              </a:spcAft>
              <a:defRPr kern="1200">
                <a:solidFill>
                  <a:schemeClr val="tx2"/>
                </a:solidFill>
                <a:latin typeface="Verdana" pitchFamily="34" charset="0"/>
                <a:ea typeface="+mn-ea"/>
                <a:cs typeface="Arial" pitchFamily="34" charset="0"/>
              </a:defRPr>
            </a:lvl2pPr>
            <a:lvl3pPr marL="914400" algn="l" rtl="0" fontAlgn="base">
              <a:spcBef>
                <a:spcPct val="0"/>
              </a:spcBef>
              <a:spcAft>
                <a:spcPct val="0"/>
              </a:spcAft>
              <a:defRPr kern="1200">
                <a:solidFill>
                  <a:schemeClr val="tx2"/>
                </a:solidFill>
                <a:latin typeface="Verdana" pitchFamily="34" charset="0"/>
                <a:ea typeface="+mn-ea"/>
                <a:cs typeface="Arial" pitchFamily="34" charset="0"/>
              </a:defRPr>
            </a:lvl3pPr>
            <a:lvl4pPr marL="1371600" algn="l" rtl="0" fontAlgn="base">
              <a:spcBef>
                <a:spcPct val="0"/>
              </a:spcBef>
              <a:spcAft>
                <a:spcPct val="0"/>
              </a:spcAft>
              <a:defRPr kern="1200">
                <a:solidFill>
                  <a:schemeClr val="tx2"/>
                </a:solidFill>
                <a:latin typeface="Verdana" pitchFamily="34" charset="0"/>
                <a:ea typeface="+mn-ea"/>
                <a:cs typeface="Arial" pitchFamily="34" charset="0"/>
              </a:defRPr>
            </a:lvl4pPr>
            <a:lvl5pPr marL="1828800" algn="l" rtl="0" fontAlgn="base">
              <a:spcBef>
                <a:spcPct val="0"/>
              </a:spcBef>
              <a:spcAft>
                <a:spcPct val="0"/>
              </a:spcAft>
              <a:defRPr kern="1200">
                <a:solidFill>
                  <a:schemeClr val="tx2"/>
                </a:solidFill>
                <a:latin typeface="Verdana" pitchFamily="34" charset="0"/>
                <a:ea typeface="+mn-ea"/>
                <a:cs typeface="Arial" pitchFamily="34" charset="0"/>
              </a:defRPr>
            </a:lvl5pPr>
            <a:lvl6pPr marL="2286000" algn="l" defTabSz="914400" rtl="0" eaLnBrk="1" latinLnBrk="0" hangingPunct="1">
              <a:defRPr kern="1200">
                <a:solidFill>
                  <a:schemeClr val="tx2"/>
                </a:solidFill>
                <a:latin typeface="Verdana" pitchFamily="34" charset="0"/>
                <a:ea typeface="+mn-ea"/>
                <a:cs typeface="Arial" pitchFamily="34" charset="0"/>
              </a:defRPr>
            </a:lvl6pPr>
            <a:lvl7pPr marL="2743200" algn="l" defTabSz="914400" rtl="0" eaLnBrk="1" latinLnBrk="0" hangingPunct="1">
              <a:defRPr kern="1200">
                <a:solidFill>
                  <a:schemeClr val="tx2"/>
                </a:solidFill>
                <a:latin typeface="Verdana" pitchFamily="34" charset="0"/>
                <a:ea typeface="+mn-ea"/>
                <a:cs typeface="Arial" pitchFamily="34" charset="0"/>
              </a:defRPr>
            </a:lvl7pPr>
            <a:lvl8pPr marL="3200400" algn="l" defTabSz="914400" rtl="0" eaLnBrk="1" latinLnBrk="0" hangingPunct="1">
              <a:defRPr kern="1200">
                <a:solidFill>
                  <a:schemeClr val="tx2"/>
                </a:solidFill>
                <a:latin typeface="Verdana" pitchFamily="34" charset="0"/>
                <a:ea typeface="+mn-ea"/>
                <a:cs typeface="Arial" pitchFamily="34" charset="0"/>
              </a:defRPr>
            </a:lvl8pPr>
            <a:lvl9pPr marL="3657600" algn="l" defTabSz="914400" rtl="0" eaLnBrk="1" latinLnBrk="0" hangingPunct="1">
              <a:defRPr kern="1200">
                <a:solidFill>
                  <a:schemeClr val="tx2"/>
                </a:solidFill>
                <a:latin typeface="Verdana" pitchFamily="34" charset="0"/>
                <a:ea typeface="+mn-ea"/>
                <a:cs typeface="Arial" pitchFamily="34" charset="0"/>
              </a:defRPr>
            </a:lvl9pPr>
          </a:lstStyle>
          <a:p>
            <a:r>
              <a:rPr lang="en-US" sz="1400" dirty="0">
                <a:solidFill>
                  <a:schemeClr val="bg1"/>
                </a:solidFill>
              </a:rPr>
              <a:t>Remote Remediation</a:t>
            </a:r>
          </a:p>
        </p:txBody>
      </p:sp>
      <p:cxnSp>
        <p:nvCxnSpPr>
          <p:cNvPr id="23" name="Straight Connector 22"/>
          <p:cNvCxnSpPr/>
          <p:nvPr/>
        </p:nvCxnSpPr>
        <p:spPr>
          <a:xfrm>
            <a:off x="3148584" y="2209800"/>
            <a:ext cx="0" cy="3457249"/>
          </a:xfrm>
          <a:prstGeom prst="line">
            <a:avLst/>
          </a:prstGeom>
          <a:ln w="12700">
            <a:solidFill>
              <a:srgbClr val="909497"/>
            </a:solidFill>
          </a:ln>
        </p:spPr>
        <p:style>
          <a:lnRef idx="1">
            <a:schemeClr val="accent1"/>
          </a:lnRef>
          <a:fillRef idx="0">
            <a:schemeClr val="accent1"/>
          </a:fillRef>
          <a:effectRef idx="0">
            <a:schemeClr val="accent1"/>
          </a:effectRef>
          <a:fontRef idx="minor">
            <a:schemeClr val="tx1"/>
          </a:fontRef>
        </p:style>
      </p:cxnSp>
      <p:sp>
        <p:nvSpPr>
          <p:cNvPr id="24" name="TextBox 19"/>
          <p:cNvSpPr txBox="1"/>
          <p:nvPr/>
        </p:nvSpPr>
        <p:spPr>
          <a:xfrm>
            <a:off x="523875" y="2847975"/>
            <a:ext cx="2393060" cy="1615827"/>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2"/>
                </a:solidFill>
                <a:latin typeface="Verdana" pitchFamily="34" charset="0"/>
                <a:ea typeface="+mn-ea"/>
                <a:cs typeface="Arial" pitchFamily="34" charset="0"/>
              </a:defRPr>
            </a:lvl1pPr>
            <a:lvl2pPr marL="457200" algn="l" rtl="0" fontAlgn="base">
              <a:spcBef>
                <a:spcPct val="0"/>
              </a:spcBef>
              <a:spcAft>
                <a:spcPct val="0"/>
              </a:spcAft>
              <a:defRPr kern="1200">
                <a:solidFill>
                  <a:schemeClr val="tx2"/>
                </a:solidFill>
                <a:latin typeface="Verdana" pitchFamily="34" charset="0"/>
                <a:ea typeface="+mn-ea"/>
                <a:cs typeface="Arial" pitchFamily="34" charset="0"/>
              </a:defRPr>
            </a:lvl2pPr>
            <a:lvl3pPr marL="914400" algn="l" rtl="0" fontAlgn="base">
              <a:spcBef>
                <a:spcPct val="0"/>
              </a:spcBef>
              <a:spcAft>
                <a:spcPct val="0"/>
              </a:spcAft>
              <a:defRPr kern="1200">
                <a:solidFill>
                  <a:schemeClr val="tx2"/>
                </a:solidFill>
                <a:latin typeface="Verdana" pitchFamily="34" charset="0"/>
                <a:ea typeface="+mn-ea"/>
                <a:cs typeface="Arial" pitchFamily="34" charset="0"/>
              </a:defRPr>
            </a:lvl3pPr>
            <a:lvl4pPr marL="1371600" algn="l" rtl="0" fontAlgn="base">
              <a:spcBef>
                <a:spcPct val="0"/>
              </a:spcBef>
              <a:spcAft>
                <a:spcPct val="0"/>
              </a:spcAft>
              <a:defRPr kern="1200">
                <a:solidFill>
                  <a:schemeClr val="tx2"/>
                </a:solidFill>
                <a:latin typeface="Verdana" pitchFamily="34" charset="0"/>
                <a:ea typeface="+mn-ea"/>
                <a:cs typeface="Arial" pitchFamily="34" charset="0"/>
              </a:defRPr>
            </a:lvl4pPr>
            <a:lvl5pPr marL="1828800" algn="l" rtl="0" fontAlgn="base">
              <a:spcBef>
                <a:spcPct val="0"/>
              </a:spcBef>
              <a:spcAft>
                <a:spcPct val="0"/>
              </a:spcAft>
              <a:defRPr kern="1200">
                <a:solidFill>
                  <a:schemeClr val="tx2"/>
                </a:solidFill>
                <a:latin typeface="Verdana" pitchFamily="34" charset="0"/>
                <a:ea typeface="+mn-ea"/>
                <a:cs typeface="Arial" pitchFamily="34" charset="0"/>
              </a:defRPr>
            </a:lvl5pPr>
            <a:lvl6pPr marL="2286000" algn="l" defTabSz="914400" rtl="0" eaLnBrk="1" latinLnBrk="0" hangingPunct="1">
              <a:defRPr kern="1200">
                <a:solidFill>
                  <a:schemeClr val="tx2"/>
                </a:solidFill>
                <a:latin typeface="Verdana" pitchFamily="34" charset="0"/>
                <a:ea typeface="+mn-ea"/>
                <a:cs typeface="Arial" pitchFamily="34" charset="0"/>
              </a:defRPr>
            </a:lvl6pPr>
            <a:lvl7pPr marL="2743200" algn="l" defTabSz="914400" rtl="0" eaLnBrk="1" latinLnBrk="0" hangingPunct="1">
              <a:defRPr kern="1200">
                <a:solidFill>
                  <a:schemeClr val="tx2"/>
                </a:solidFill>
                <a:latin typeface="Verdana" pitchFamily="34" charset="0"/>
                <a:ea typeface="+mn-ea"/>
                <a:cs typeface="Arial" pitchFamily="34" charset="0"/>
              </a:defRPr>
            </a:lvl7pPr>
            <a:lvl8pPr marL="3200400" algn="l" defTabSz="914400" rtl="0" eaLnBrk="1" latinLnBrk="0" hangingPunct="1">
              <a:defRPr kern="1200">
                <a:solidFill>
                  <a:schemeClr val="tx2"/>
                </a:solidFill>
                <a:latin typeface="Verdana" pitchFamily="34" charset="0"/>
                <a:ea typeface="+mn-ea"/>
                <a:cs typeface="Arial" pitchFamily="34" charset="0"/>
              </a:defRPr>
            </a:lvl8pPr>
            <a:lvl9pPr marL="3657600" algn="l" defTabSz="914400" rtl="0" eaLnBrk="1" latinLnBrk="0" hangingPunct="1">
              <a:defRPr kern="1200">
                <a:solidFill>
                  <a:schemeClr val="tx2"/>
                </a:solidFill>
                <a:latin typeface="Verdana" pitchFamily="34" charset="0"/>
                <a:ea typeface="+mn-ea"/>
                <a:cs typeface="Arial" pitchFamily="34" charset="0"/>
              </a:defRPr>
            </a:lvl9pPr>
          </a:lstStyle>
          <a:p>
            <a:pPr marL="171450" indent="-171450">
              <a:buFont typeface="Wingdings" pitchFamily="2" charset="2"/>
              <a:buChar char="§"/>
            </a:pPr>
            <a:r>
              <a:rPr lang="en-US" sz="1100" dirty="0">
                <a:solidFill>
                  <a:schemeClr val="tx1"/>
                </a:solidFill>
              </a:rPr>
              <a:t>Resolve support issues quickly and reduce IT </a:t>
            </a:r>
            <a:r>
              <a:rPr lang="en-US" sz="1100" dirty="0" smtClean="0">
                <a:solidFill>
                  <a:schemeClr val="tx1"/>
                </a:solidFill>
              </a:rPr>
              <a:t/>
            </a:r>
            <a:br>
              <a:rPr lang="en-US" sz="1100" dirty="0" smtClean="0">
                <a:solidFill>
                  <a:schemeClr val="tx1"/>
                </a:solidFill>
              </a:rPr>
            </a:br>
            <a:r>
              <a:rPr lang="en-US" sz="1100" dirty="0" smtClean="0">
                <a:solidFill>
                  <a:schemeClr val="tx1"/>
                </a:solidFill>
              </a:rPr>
              <a:t>travel </a:t>
            </a:r>
            <a:r>
              <a:rPr lang="en-US" sz="1100" dirty="0">
                <a:solidFill>
                  <a:schemeClr val="tx1"/>
                </a:solidFill>
              </a:rPr>
              <a:t>costs</a:t>
            </a:r>
            <a:br>
              <a:rPr lang="en-US" sz="1100" dirty="0">
                <a:solidFill>
                  <a:schemeClr val="tx1"/>
                </a:solidFill>
              </a:rPr>
            </a:br>
            <a:endParaRPr lang="en-US" sz="1100" dirty="0">
              <a:solidFill>
                <a:schemeClr val="tx1"/>
              </a:solidFill>
            </a:endParaRPr>
          </a:p>
          <a:p>
            <a:pPr marL="171450" indent="-171450">
              <a:buFont typeface="Wingdings" pitchFamily="2" charset="2"/>
              <a:buChar char="§"/>
            </a:pPr>
            <a:r>
              <a:rPr lang="en-US" sz="1100" dirty="0">
                <a:solidFill>
                  <a:schemeClr val="tx1"/>
                </a:solidFill>
              </a:rPr>
              <a:t>Reboot and reimage </a:t>
            </a:r>
            <a:r>
              <a:rPr lang="en-US" sz="1100" dirty="0" smtClean="0">
                <a:solidFill>
                  <a:schemeClr val="tx1"/>
                </a:solidFill>
              </a:rPr>
              <a:t/>
            </a:r>
            <a:br>
              <a:rPr lang="en-US" sz="1100" dirty="0" smtClean="0">
                <a:solidFill>
                  <a:schemeClr val="tx1"/>
                </a:solidFill>
              </a:rPr>
            </a:br>
            <a:r>
              <a:rPr lang="en-US" sz="1100" dirty="0" smtClean="0">
                <a:solidFill>
                  <a:schemeClr val="tx1"/>
                </a:solidFill>
              </a:rPr>
              <a:t>PCs </a:t>
            </a:r>
            <a:r>
              <a:rPr lang="en-US" sz="1100" dirty="0">
                <a:solidFill>
                  <a:schemeClr val="tx1"/>
                </a:solidFill>
              </a:rPr>
              <a:t>remotely, without </a:t>
            </a:r>
            <a:r>
              <a:rPr lang="en-US" sz="1100" dirty="0" smtClean="0">
                <a:solidFill>
                  <a:schemeClr val="tx1"/>
                </a:solidFill>
              </a:rPr>
              <a:t/>
            </a:r>
            <a:br>
              <a:rPr lang="en-US" sz="1100" dirty="0" smtClean="0">
                <a:solidFill>
                  <a:schemeClr val="tx1"/>
                </a:solidFill>
              </a:rPr>
            </a:br>
            <a:r>
              <a:rPr lang="en-US" sz="1100" dirty="0" smtClean="0">
                <a:solidFill>
                  <a:schemeClr val="tx1"/>
                </a:solidFill>
              </a:rPr>
              <a:t>user </a:t>
            </a:r>
            <a:r>
              <a:rPr lang="en-US" sz="1100" dirty="0">
                <a:solidFill>
                  <a:schemeClr val="tx1"/>
                </a:solidFill>
              </a:rPr>
              <a:t>intervention</a:t>
            </a:r>
            <a:br>
              <a:rPr lang="en-US" sz="1100" dirty="0">
                <a:solidFill>
                  <a:schemeClr val="tx1"/>
                </a:solidFill>
              </a:rPr>
            </a:br>
            <a:endParaRPr lang="en-US" sz="1100" dirty="0">
              <a:solidFill>
                <a:schemeClr val="tx1"/>
              </a:solidFill>
            </a:endParaRPr>
          </a:p>
          <a:p>
            <a:pPr marL="171450" indent="-171450">
              <a:buFont typeface="Wingdings" pitchFamily="2" charset="2"/>
              <a:buChar char="§"/>
            </a:pPr>
            <a:r>
              <a:rPr lang="en-US" sz="1100" dirty="0">
                <a:solidFill>
                  <a:schemeClr val="tx1"/>
                </a:solidFill>
              </a:rPr>
              <a:t>Simplify asset management</a:t>
            </a:r>
          </a:p>
        </p:txBody>
      </p:sp>
      <p:sp>
        <p:nvSpPr>
          <p:cNvPr id="25" name="Rectangle 24"/>
          <p:cNvSpPr/>
          <p:nvPr/>
        </p:nvSpPr>
        <p:spPr bwMode="auto">
          <a:xfrm>
            <a:off x="6303264" y="2209800"/>
            <a:ext cx="2459736" cy="457200"/>
          </a:xfrm>
          <a:prstGeom prst="rect">
            <a:avLst/>
          </a:prstGeom>
          <a:solidFill>
            <a:srgbClr val="909497"/>
          </a:solidFill>
          <a:ln w="38100" algn="ctr">
            <a:noFill/>
            <a:miter lim="800000"/>
            <a:headEnd type="none" w="sm" len="sm"/>
            <a:tailEnd type="none" w="sm" len="sm"/>
          </a:ln>
        </p:spPr>
        <p:txBody>
          <a:bodyPr lIns="91431" tIns="45716" rIns="91431" bIns="45716" rtlCol="0" anchor="ctr"/>
          <a:lstStyle>
            <a:defPPr>
              <a:defRPr lang="en-US"/>
            </a:defPPr>
            <a:lvl1pPr algn="l" rtl="0" fontAlgn="base">
              <a:spcBef>
                <a:spcPct val="0"/>
              </a:spcBef>
              <a:spcAft>
                <a:spcPct val="0"/>
              </a:spcAft>
              <a:defRPr kern="1200">
                <a:solidFill>
                  <a:schemeClr val="tx2"/>
                </a:solidFill>
                <a:latin typeface="Verdana" pitchFamily="34" charset="0"/>
                <a:ea typeface="+mn-ea"/>
                <a:cs typeface="Arial" pitchFamily="34" charset="0"/>
              </a:defRPr>
            </a:lvl1pPr>
            <a:lvl2pPr marL="457200" algn="l" rtl="0" fontAlgn="base">
              <a:spcBef>
                <a:spcPct val="0"/>
              </a:spcBef>
              <a:spcAft>
                <a:spcPct val="0"/>
              </a:spcAft>
              <a:defRPr kern="1200">
                <a:solidFill>
                  <a:schemeClr val="tx2"/>
                </a:solidFill>
                <a:latin typeface="Verdana" pitchFamily="34" charset="0"/>
                <a:ea typeface="+mn-ea"/>
                <a:cs typeface="Arial" pitchFamily="34" charset="0"/>
              </a:defRPr>
            </a:lvl2pPr>
            <a:lvl3pPr marL="914400" algn="l" rtl="0" fontAlgn="base">
              <a:spcBef>
                <a:spcPct val="0"/>
              </a:spcBef>
              <a:spcAft>
                <a:spcPct val="0"/>
              </a:spcAft>
              <a:defRPr kern="1200">
                <a:solidFill>
                  <a:schemeClr val="tx2"/>
                </a:solidFill>
                <a:latin typeface="Verdana" pitchFamily="34" charset="0"/>
                <a:ea typeface="+mn-ea"/>
                <a:cs typeface="Arial" pitchFamily="34" charset="0"/>
              </a:defRPr>
            </a:lvl3pPr>
            <a:lvl4pPr marL="1371600" algn="l" rtl="0" fontAlgn="base">
              <a:spcBef>
                <a:spcPct val="0"/>
              </a:spcBef>
              <a:spcAft>
                <a:spcPct val="0"/>
              </a:spcAft>
              <a:defRPr kern="1200">
                <a:solidFill>
                  <a:schemeClr val="tx2"/>
                </a:solidFill>
                <a:latin typeface="Verdana" pitchFamily="34" charset="0"/>
                <a:ea typeface="+mn-ea"/>
                <a:cs typeface="Arial" pitchFamily="34" charset="0"/>
              </a:defRPr>
            </a:lvl4pPr>
            <a:lvl5pPr marL="1828800" algn="l" rtl="0" fontAlgn="base">
              <a:spcBef>
                <a:spcPct val="0"/>
              </a:spcBef>
              <a:spcAft>
                <a:spcPct val="0"/>
              </a:spcAft>
              <a:defRPr kern="1200">
                <a:solidFill>
                  <a:schemeClr val="tx2"/>
                </a:solidFill>
                <a:latin typeface="Verdana" pitchFamily="34" charset="0"/>
                <a:ea typeface="+mn-ea"/>
                <a:cs typeface="Arial" pitchFamily="34" charset="0"/>
              </a:defRPr>
            </a:lvl5pPr>
            <a:lvl6pPr marL="2286000" algn="l" defTabSz="914400" rtl="0" eaLnBrk="1" latinLnBrk="0" hangingPunct="1">
              <a:defRPr kern="1200">
                <a:solidFill>
                  <a:schemeClr val="tx2"/>
                </a:solidFill>
                <a:latin typeface="Verdana" pitchFamily="34" charset="0"/>
                <a:ea typeface="+mn-ea"/>
                <a:cs typeface="Arial" pitchFamily="34" charset="0"/>
              </a:defRPr>
            </a:lvl6pPr>
            <a:lvl7pPr marL="2743200" algn="l" defTabSz="914400" rtl="0" eaLnBrk="1" latinLnBrk="0" hangingPunct="1">
              <a:defRPr kern="1200">
                <a:solidFill>
                  <a:schemeClr val="tx2"/>
                </a:solidFill>
                <a:latin typeface="Verdana" pitchFamily="34" charset="0"/>
                <a:ea typeface="+mn-ea"/>
                <a:cs typeface="Arial" pitchFamily="34" charset="0"/>
              </a:defRPr>
            </a:lvl7pPr>
            <a:lvl8pPr marL="3200400" algn="l" defTabSz="914400" rtl="0" eaLnBrk="1" latinLnBrk="0" hangingPunct="1">
              <a:defRPr kern="1200">
                <a:solidFill>
                  <a:schemeClr val="tx2"/>
                </a:solidFill>
                <a:latin typeface="Verdana" pitchFamily="34" charset="0"/>
                <a:ea typeface="+mn-ea"/>
                <a:cs typeface="Arial" pitchFamily="34" charset="0"/>
              </a:defRPr>
            </a:lvl8pPr>
            <a:lvl9pPr marL="3657600" algn="l" defTabSz="914400" rtl="0" eaLnBrk="1" latinLnBrk="0" hangingPunct="1">
              <a:defRPr kern="1200">
                <a:solidFill>
                  <a:schemeClr val="tx2"/>
                </a:solidFill>
                <a:latin typeface="Verdana" pitchFamily="34" charset="0"/>
                <a:ea typeface="+mn-ea"/>
                <a:cs typeface="Arial" pitchFamily="34" charset="0"/>
              </a:defRPr>
            </a:lvl9pPr>
          </a:lstStyle>
          <a:p>
            <a:pPr marL="0" indent="0" algn="ctr" fontAlgn="auto">
              <a:lnSpc>
                <a:spcPct val="100000"/>
              </a:lnSpc>
              <a:spcBef>
                <a:spcPts val="0"/>
              </a:spcBef>
              <a:spcAft>
                <a:spcPts val="0"/>
              </a:spcAft>
              <a:buClrTx/>
            </a:pPr>
            <a:endParaRPr lang="en-US" sz="2000" kern="0" dirty="0" smtClean="0">
              <a:solidFill>
                <a:schemeClr val="bg1"/>
              </a:solidFill>
            </a:endParaRPr>
          </a:p>
        </p:txBody>
      </p:sp>
      <p:sp>
        <p:nvSpPr>
          <p:cNvPr id="26" name="TextBox 4"/>
          <p:cNvSpPr txBox="1"/>
          <p:nvPr/>
        </p:nvSpPr>
        <p:spPr>
          <a:xfrm>
            <a:off x="6348484" y="2284512"/>
            <a:ext cx="2328861" cy="307777"/>
          </a:xfrm>
          <a:prstGeom prst="rect">
            <a:avLst/>
          </a:prstGeom>
          <a:noFill/>
        </p:spPr>
        <p:txBody>
          <a:bodyPr wrap="square" rtlCol="0" anchor="ctr">
            <a:spAutoFit/>
          </a:bodyPr>
          <a:lstStyle>
            <a:defPPr>
              <a:defRPr lang="en-US"/>
            </a:defPPr>
            <a:lvl1pPr algn="l" rtl="0" fontAlgn="base">
              <a:spcBef>
                <a:spcPct val="0"/>
              </a:spcBef>
              <a:spcAft>
                <a:spcPct val="0"/>
              </a:spcAft>
              <a:defRPr kern="1200">
                <a:solidFill>
                  <a:schemeClr val="tx2"/>
                </a:solidFill>
                <a:latin typeface="Verdana" pitchFamily="34" charset="0"/>
                <a:ea typeface="+mn-ea"/>
                <a:cs typeface="Arial" pitchFamily="34" charset="0"/>
              </a:defRPr>
            </a:lvl1pPr>
            <a:lvl2pPr marL="457200" algn="l" rtl="0" fontAlgn="base">
              <a:spcBef>
                <a:spcPct val="0"/>
              </a:spcBef>
              <a:spcAft>
                <a:spcPct val="0"/>
              </a:spcAft>
              <a:defRPr kern="1200">
                <a:solidFill>
                  <a:schemeClr val="tx2"/>
                </a:solidFill>
                <a:latin typeface="Verdana" pitchFamily="34" charset="0"/>
                <a:ea typeface="+mn-ea"/>
                <a:cs typeface="Arial" pitchFamily="34" charset="0"/>
              </a:defRPr>
            </a:lvl2pPr>
            <a:lvl3pPr marL="914400" algn="l" rtl="0" fontAlgn="base">
              <a:spcBef>
                <a:spcPct val="0"/>
              </a:spcBef>
              <a:spcAft>
                <a:spcPct val="0"/>
              </a:spcAft>
              <a:defRPr kern="1200">
                <a:solidFill>
                  <a:schemeClr val="tx2"/>
                </a:solidFill>
                <a:latin typeface="Verdana" pitchFamily="34" charset="0"/>
                <a:ea typeface="+mn-ea"/>
                <a:cs typeface="Arial" pitchFamily="34" charset="0"/>
              </a:defRPr>
            </a:lvl3pPr>
            <a:lvl4pPr marL="1371600" algn="l" rtl="0" fontAlgn="base">
              <a:spcBef>
                <a:spcPct val="0"/>
              </a:spcBef>
              <a:spcAft>
                <a:spcPct val="0"/>
              </a:spcAft>
              <a:defRPr kern="1200">
                <a:solidFill>
                  <a:schemeClr val="tx2"/>
                </a:solidFill>
                <a:latin typeface="Verdana" pitchFamily="34" charset="0"/>
                <a:ea typeface="+mn-ea"/>
                <a:cs typeface="Arial" pitchFamily="34" charset="0"/>
              </a:defRPr>
            </a:lvl4pPr>
            <a:lvl5pPr marL="1828800" algn="l" rtl="0" fontAlgn="base">
              <a:spcBef>
                <a:spcPct val="0"/>
              </a:spcBef>
              <a:spcAft>
                <a:spcPct val="0"/>
              </a:spcAft>
              <a:defRPr kern="1200">
                <a:solidFill>
                  <a:schemeClr val="tx2"/>
                </a:solidFill>
                <a:latin typeface="Verdana" pitchFamily="34" charset="0"/>
                <a:ea typeface="+mn-ea"/>
                <a:cs typeface="Arial" pitchFamily="34" charset="0"/>
              </a:defRPr>
            </a:lvl5pPr>
            <a:lvl6pPr marL="2286000" algn="l" defTabSz="914400" rtl="0" eaLnBrk="1" latinLnBrk="0" hangingPunct="1">
              <a:defRPr kern="1200">
                <a:solidFill>
                  <a:schemeClr val="tx2"/>
                </a:solidFill>
                <a:latin typeface="Verdana" pitchFamily="34" charset="0"/>
                <a:ea typeface="+mn-ea"/>
                <a:cs typeface="Arial" pitchFamily="34" charset="0"/>
              </a:defRPr>
            </a:lvl6pPr>
            <a:lvl7pPr marL="2743200" algn="l" defTabSz="914400" rtl="0" eaLnBrk="1" latinLnBrk="0" hangingPunct="1">
              <a:defRPr kern="1200">
                <a:solidFill>
                  <a:schemeClr val="tx2"/>
                </a:solidFill>
                <a:latin typeface="Verdana" pitchFamily="34" charset="0"/>
                <a:ea typeface="+mn-ea"/>
                <a:cs typeface="Arial" pitchFamily="34" charset="0"/>
              </a:defRPr>
            </a:lvl7pPr>
            <a:lvl8pPr marL="3200400" algn="l" defTabSz="914400" rtl="0" eaLnBrk="1" latinLnBrk="0" hangingPunct="1">
              <a:defRPr kern="1200">
                <a:solidFill>
                  <a:schemeClr val="tx2"/>
                </a:solidFill>
                <a:latin typeface="Verdana" pitchFamily="34" charset="0"/>
                <a:ea typeface="+mn-ea"/>
                <a:cs typeface="Arial" pitchFamily="34" charset="0"/>
              </a:defRPr>
            </a:lvl8pPr>
            <a:lvl9pPr marL="3657600" algn="l" defTabSz="914400" rtl="0" eaLnBrk="1" latinLnBrk="0" hangingPunct="1">
              <a:defRPr kern="1200">
                <a:solidFill>
                  <a:schemeClr val="tx2"/>
                </a:solidFill>
                <a:latin typeface="Verdana" pitchFamily="34" charset="0"/>
                <a:ea typeface="+mn-ea"/>
                <a:cs typeface="Arial" pitchFamily="34" charset="0"/>
              </a:defRPr>
            </a:lvl9pPr>
          </a:lstStyle>
          <a:p>
            <a:r>
              <a:rPr lang="en-US" sz="1400" dirty="0">
                <a:solidFill>
                  <a:schemeClr val="bg1"/>
                </a:solidFill>
              </a:rPr>
              <a:t>Energy Savings</a:t>
            </a:r>
          </a:p>
        </p:txBody>
      </p:sp>
      <p:sp>
        <p:nvSpPr>
          <p:cNvPr id="27" name="TextBox 19"/>
          <p:cNvSpPr txBox="1"/>
          <p:nvPr/>
        </p:nvSpPr>
        <p:spPr>
          <a:xfrm>
            <a:off x="6348485" y="2847975"/>
            <a:ext cx="2393060" cy="1785104"/>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2"/>
                </a:solidFill>
                <a:latin typeface="Verdana" pitchFamily="34" charset="0"/>
                <a:ea typeface="+mn-ea"/>
                <a:cs typeface="Arial" pitchFamily="34" charset="0"/>
              </a:defRPr>
            </a:lvl1pPr>
            <a:lvl2pPr marL="457200" algn="l" rtl="0" fontAlgn="base">
              <a:spcBef>
                <a:spcPct val="0"/>
              </a:spcBef>
              <a:spcAft>
                <a:spcPct val="0"/>
              </a:spcAft>
              <a:defRPr kern="1200">
                <a:solidFill>
                  <a:schemeClr val="tx2"/>
                </a:solidFill>
                <a:latin typeface="Verdana" pitchFamily="34" charset="0"/>
                <a:ea typeface="+mn-ea"/>
                <a:cs typeface="Arial" pitchFamily="34" charset="0"/>
              </a:defRPr>
            </a:lvl2pPr>
            <a:lvl3pPr marL="914400" algn="l" rtl="0" fontAlgn="base">
              <a:spcBef>
                <a:spcPct val="0"/>
              </a:spcBef>
              <a:spcAft>
                <a:spcPct val="0"/>
              </a:spcAft>
              <a:defRPr kern="1200">
                <a:solidFill>
                  <a:schemeClr val="tx2"/>
                </a:solidFill>
                <a:latin typeface="Verdana" pitchFamily="34" charset="0"/>
                <a:ea typeface="+mn-ea"/>
                <a:cs typeface="Arial" pitchFamily="34" charset="0"/>
              </a:defRPr>
            </a:lvl3pPr>
            <a:lvl4pPr marL="1371600" algn="l" rtl="0" fontAlgn="base">
              <a:spcBef>
                <a:spcPct val="0"/>
              </a:spcBef>
              <a:spcAft>
                <a:spcPct val="0"/>
              </a:spcAft>
              <a:defRPr kern="1200">
                <a:solidFill>
                  <a:schemeClr val="tx2"/>
                </a:solidFill>
                <a:latin typeface="Verdana" pitchFamily="34" charset="0"/>
                <a:ea typeface="+mn-ea"/>
                <a:cs typeface="Arial" pitchFamily="34" charset="0"/>
              </a:defRPr>
            </a:lvl4pPr>
            <a:lvl5pPr marL="1828800" algn="l" rtl="0" fontAlgn="base">
              <a:spcBef>
                <a:spcPct val="0"/>
              </a:spcBef>
              <a:spcAft>
                <a:spcPct val="0"/>
              </a:spcAft>
              <a:defRPr kern="1200">
                <a:solidFill>
                  <a:schemeClr val="tx2"/>
                </a:solidFill>
                <a:latin typeface="Verdana" pitchFamily="34" charset="0"/>
                <a:ea typeface="+mn-ea"/>
                <a:cs typeface="Arial" pitchFamily="34" charset="0"/>
              </a:defRPr>
            </a:lvl5pPr>
            <a:lvl6pPr marL="2286000" algn="l" defTabSz="914400" rtl="0" eaLnBrk="1" latinLnBrk="0" hangingPunct="1">
              <a:defRPr kern="1200">
                <a:solidFill>
                  <a:schemeClr val="tx2"/>
                </a:solidFill>
                <a:latin typeface="Verdana" pitchFamily="34" charset="0"/>
                <a:ea typeface="+mn-ea"/>
                <a:cs typeface="Arial" pitchFamily="34" charset="0"/>
              </a:defRPr>
            </a:lvl6pPr>
            <a:lvl7pPr marL="2743200" algn="l" defTabSz="914400" rtl="0" eaLnBrk="1" latinLnBrk="0" hangingPunct="1">
              <a:defRPr kern="1200">
                <a:solidFill>
                  <a:schemeClr val="tx2"/>
                </a:solidFill>
                <a:latin typeface="Verdana" pitchFamily="34" charset="0"/>
                <a:ea typeface="+mn-ea"/>
                <a:cs typeface="Arial" pitchFamily="34" charset="0"/>
              </a:defRPr>
            </a:lvl7pPr>
            <a:lvl8pPr marL="3200400" algn="l" defTabSz="914400" rtl="0" eaLnBrk="1" latinLnBrk="0" hangingPunct="1">
              <a:defRPr kern="1200">
                <a:solidFill>
                  <a:schemeClr val="tx2"/>
                </a:solidFill>
                <a:latin typeface="Verdana" pitchFamily="34" charset="0"/>
                <a:ea typeface="+mn-ea"/>
                <a:cs typeface="Arial" pitchFamily="34" charset="0"/>
              </a:defRPr>
            </a:lvl8pPr>
            <a:lvl9pPr marL="3657600" algn="l" defTabSz="914400" rtl="0" eaLnBrk="1" latinLnBrk="0" hangingPunct="1">
              <a:defRPr kern="1200">
                <a:solidFill>
                  <a:schemeClr val="tx2"/>
                </a:solidFill>
                <a:latin typeface="Verdana" pitchFamily="34" charset="0"/>
                <a:ea typeface="+mn-ea"/>
                <a:cs typeface="Arial" pitchFamily="34" charset="0"/>
              </a:defRPr>
            </a:lvl9pPr>
          </a:lstStyle>
          <a:p>
            <a:pPr marL="171450" indent="-171450">
              <a:buFont typeface="Wingdings" pitchFamily="2" charset="2"/>
              <a:buChar char="§"/>
            </a:pPr>
            <a:r>
              <a:rPr lang="en-US" sz="1100" dirty="0">
                <a:solidFill>
                  <a:schemeClr val="tx1"/>
                </a:solidFill>
              </a:rPr>
              <a:t>Reduce consumption </a:t>
            </a:r>
            <a:r>
              <a:rPr lang="en-US" sz="1100" dirty="0" smtClean="0">
                <a:solidFill>
                  <a:schemeClr val="tx1"/>
                </a:solidFill>
              </a:rPr>
              <a:t/>
            </a:r>
            <a:br>
              <a:rPr lang="en-US" sz="1100" dirty="0" smtClean="0">
                <a:solidFill>
                  <a:schemeClr val="tx1"/>
                </a:solidFill>
              </a:rPr>
            </a:br>
            <a:r>
              <a:rPr lang="en-US" sz="1100" dirty="0" smtClean="0">
                <a:solidFill>
                  <a:schemeClr val="tx1"/>
                </a:solidFill>
              </a:rPr>
              <a:t>with </a:t>
            </a:r>
            <a:r>
              <a:rPr lang="en-US" sz="1100" dirty="0">
                <a:solidFill>
                  <a:schemeClr val="tx1"/>
                </a:solidFill>
              </a:rPr>
              <a:t>remote power </a:t>
            </a:r>
            <a:r>
              <a:rPr lang="en-US" sz="1100" dirty="0" smtClean="0">
                <a:solidFill>
                  <a:schemeClr val="tx1"/>
                </a:solidFill>
              </a:rPr>
              <a:t/>
            </a:r>
            <a:br>
              <a:rPr lang="en-US" sz="1100" dirty="0" smtClean="0">
                <a:solidFill>
                  <a:schemeClr val="tx1"/>
                </a:solidFill>
              </a:rPr>
            </a:br>
            <a:r>
              <a:rPr lang="en-US" sz="1100" dirty="0" smtClean="0">
                <a:solidFill>
                  <a:schemeClr val="tx1"/>
                </a:solidFill>
              </a:rPr>
              <a:t>on/off </a:t>
            </a:r>
            <a:r>
              <a:rPr lang="en-US" sz="1100" dirty="0">
                <a:solidFill>
                  <a:schemeClr val="tx1"/>
                </a:solidFill>
              </a:rPr>
              <a:t>capabilities</a:t>
            </a:r>
            <a:br>
              <a:rPr lang="en-US" sz="1100" dirty="0">
                <a:solidFill>
                  <a:schemeClr val="tx1"/>
                </a:solidFill>
              </a:rPr>
            </a:br>
            <a:endParaRPr lang="en-US" sz="1100" dirty="0">
              <a:solidFill>
                <a:schemeClr val="tx1"/>
              </a:solidFill>
            </a:endParaRPr>
          </a:p>
          <a:p>
            <a:pPr marL="171450" indent="-171450">
              <a:buFont typeface="Wingdings" pitchFamily="2" charset="2"/>
              <a:buChar char="§"/>
            </a:pPr>
            <a:r>
              <a:rPr lang="en-US" sz="1100" dirty="0">
                <a:solidFill>
                  <a:schemeClr val="tx1"/>
                </a:solidFill>
              </a:rPr>
              <a:t>Improve and enforce support for power management policies</a:t>
            </a:r>
            <a:br>
              <a:rPr lang="en-US" sz="1100" dirty="0">
                <a:solidFill>
                  <a:schemeClr val="tx1"/>
                </a:solidFill>
              </a:rPr>
            </a:br>
            <a:endParaRPr lang="en-US" sz="1100" dirty="0">
              <a:solidFill>
                <a:schemeClr val="tx1"/>
              </a:solidFill>
            </a:endParaRPr>
          </a:p>
          <a:p>
            <a:pPr marL="171450" indent="-171450">
              <a:buFont typeface="Wingdings" pitchFamily="2" charset="2"/>
              <a:buChar char="§"/>
            </a:pPr>
            <a:r>
              <a:rPr lang="en-US" sz="1100" dirty="0">
                <a:solidFill>
                  <a:schemeClr val="tx1"/>
                </a:solidFill>
              </a:rPr>
              <a:t>Reduce carbon emissions </a:t>
            </a:r>
          </a:p>
          <a:p>
            <a:pPr marL="171450" indent="-171450">
              <a:buFont typeface="Wingdings" pitchFamily="2" charset="2"/>
              <a:buChar char="§"/>
            </a:pPr>
            <a:endParaRPr lang="en-US" sz="1100" dirty="0">
              <a:solidFill>
                <a:schemeClr val="tx1"/>
              </a:solidFill>
            </a:endParaRPr>
          </a:p>
        </p:txBody>
      </p:sp>
      <p:sp>
        <p:nvSpPr>
          <p:cNvPr id="28" name="Rectangle 27"/>
          <p:cNvSpPr/>
          <p:nvPr/>
        </p:nvSpPr>
        <p:spPr bwMode="auto">
          <a:xfrm>
            <a:off x="3380232" y="2209800"/>
            <a:ext cx="2459736" cy="457200"/>
          </a:xfrm>
          <a:prstGeom prst="rect">
            <a:avLst/>
          </a:prstGeom>
          <a:solidFill>
            <a:srgbClr val="909497"/>
          </a:solidFill>
          <a:ln w="38100" algn="ctr">
            <a:noFill/>
            <a:miter lim="800000"/>
            <a:headEnd type="none" w="sm" len="sm"/>
            <a:tailEnd type="none" w="sm" len="sm"/>
          </a:ln>
        </p:spPr>
        <p:txBody>
          <a:bodyPr lIns="91431" tIns="45716" rIns="91431" bIns="45716" rtlCol="0" anchor="ctr"/>
          <a:lstStyle>
            <a:defPPr>
              <a:defRPr lang="en-US"/>
            </a:defPPr>
            <a:lvl1pPr algn="l" rtl="0" fontAlgn="base">
              <a:spcBef>
                <a:spcPct val="0"/>
              </a:spcBef>
              <a:spcAft>
                <a:spcPct val="0"/>
              </a:spcAft>
              <a:defRPr kern="1200">
                <a:solidFill>
                  <a:schemeClr val="tx2"/>
                </a:solidFill>
                <a:latin typeface="Verdana" pitchFamily="34" charset="0"/>
                <a:ea typeface="+mn-ea"/>
                <a:cs typeface="Arial" pitchFamily="34" charset="0"/>
              </a:defRPr>
            </a:lvl1pPr>
            <a:lvl2pPr marL="457200" algn="l" rtl="0" fontAlgn="base">
              <a:spcBef>
                <a:spcPct val="0"/>
              </a:spcBef>
              <a:spcAft>
                <a:spcPct val="0"/>
              </a:spcAft>
              <a:defRPr kern="1200">
                <a:solidFill>
                  <a:schemeClr val="tx2"/>
                </a:solidFill>
                <a:latin typeface="Verdana" pitchFamily="34" charset="0"/>
                <a:ea typeface="+mn-ea"/>
                <a:cs typeface="Arial" pitchFamily="34" charset="0"/>
              </a:defRPr>
            </a:lvl2pPr>
            <a:lvl3pPr marL="914400" algn="l" rtl="0" fontAlgn="base">
              <a:spcBef>
                <a:spcPct val="0"/>
              </a:spcBef>
              <a:spcAft>
                <a:spcPct val="0"/>
              </a:spcAft>
              <a:defRPr kern="1200">
                <a:solidFill>
                  <a:schemeClr val="tx2"/>
                </a:solidFill>
                <a:latin typeface="Verdana" pitchFamily="34" charset="0"/>
                <a:ea typeface="+mn-ea"/>
                <a:cs typeface="Arial" pitchFamily="34" charset="0"/>
              </a:defRPr>
            </a:lvl3pPr>
            <a:lvl4pPr marL="1371600" algn="l" rtl="0" fontAlgn="base">
              <a:spcBef>
                <a:spcPct val="0"/>
              </a:spcBef>
              <a:spcAft>
                <a:spcPct val="0"/>
              </a:spcAft>
              <a:defRPr kern="1200">
                <a:solidFill>
                  <a:schemeClr val="tx2"/>
                </a:solidFill>
                <a:latin typeface="Verdana" pitchFamily="34" charset="0"/>
                <a:ea typeface="+mn-ea"/>
                <a:cs typeface="Arial" pitchFamily="34" charset="0"/>
              </a:defRPr>
            </a:lvl4pPr>
            <a:lvl5pPr marL="1828800" algn="l" rtl="0" fontAlgn="base">
              <a:spcBef>
                <a:spcPct val="0"/>
              </a:spcBef>
              <a:spcAft>
                <a:spcPct val="0"/>
              </a:spcAft>
              <a:defRPr kern="1200">
                <a:solidFill>
                  <a:schemeClr val="tx2"/>
                </a:solidFill>
                <a:latin typeface="Verdana" pitchFamily="34" charset="0"/>
                <a:ea typeface="+mn-ea"/>
                <a:cs typeface="Arial" pitchFamily="34" charset="0"/>
              </a:defRPr>
            </a:lvl5pPr>
            <a:lvl6pPr marL="2286000" algn="l" defTabSz="914400" rtl="0" eaLnBrk="1" latinLnBrk="0" hangingPunct="1">
              <a:defRPr kern="1200">
                <a:solidFill>
                  <a:schemeClr val="tx2"/>
                </a:solidFill>
                <a:latin typeface="Verdana" pitchFamily="34" charset="0"/>
                <a:ea typeface="+mn-ea"/>
                <a:cs typeface="Arial" pitchFamily="34" charset="0"/>
              </a:defRPr>
            </a:lvl6pPr>
            <a:lvl7pPr marL="2743200" algn="l" defTabSz="914400" rtl="0" eaLnBrk="1" latinLnBrk="0" hangingPunct="1">
              <a:defRPr kern="1200">
                <a:solidFill>
                  <a:schemeClr val="tx2"/>
                </a:solidFill>
                <a:latin typeface="Verdana" pitchFamily="34" charset="0"/>
                <a:ea typeface="+mn-ea"/>
                <a:cs typeface="Arial" pitchFamily="34" charset="0"/>
              </a:defRPr>
            </a:lvl7pPr>
            <a:lvl8pPr marL="3200400" algn="l" defTabSz="914400" rtl="0" eaLnBrk="1" latinLnBrk="0" hangingPunct="1">
              <a:defRPr kern="1200">
                <a:solidFill>
                  <a:schemeClr val="tx2"/>
                </a:solidFill>
                <a:latin typeface="Verdana" pitchFamily="34" charset="0"/>
                <a:ea typeface="+mn-ea"/>
                <a:cs typeface="Arial" pitchFamily="34" charset="0"/>
              </a:defRPr>
            </a:lvl8pPr>
            <a:lvl9pPr marL="3657600" algn="l" defTabSz="914400" rtl="0" eaLnBrk="1" latinLnBrk="0" hangingPunct="1">
              <a:defRPr kern="1200">
                <a:solidFill>
                  <a:schemeClr val="tx2"/>
                </a:solidFill>
                <a:latin typeface="Verdana" pitchFamily="34" charset="0"/>
                <a:ea typeface="+mn-ea"/>
                <a:cs typeface="Arial" pitchFamily="34" charset="0"/>
              </a:defRPr>
            </a:lvl9pPr>
          </a:lstStyle>
          <a:p>
            <a:pPr marL="0" indent="0" algn="ctr" fontAlgn="auto">
              <a:lnSpc>
                <a:spcPct val="100000"/>
              </a:lnSpc>
              <a:spcBef>
                <a:spcPts val="0"/>
              </a:spcBef>
              <a:spcAft>
                <a:spcPts val="0"/>
              </a:spcAft>
              <a:buClrTx/>
            </a:pPr>
            <a:endParaRPr lang="en-US" sz="2000" kern="0" dirty="0" smtClean="0">
              <a:solidFill>
                <a:schemeClr val="bg1"/>
              </a:solidFill>
            </a:endParaRPr>
          </a:p>
        </p:txBody>
      </p:sp>
      <p:sp>
        <p:nvSpPr>
          <p:cNvPr id="29" name="TextBox 4"/>
          <p:cNvSpPr txBox="1"/>
          <p:nvPr/>
        </p:nvSpPr>
        <p:spPr>
          <a:xfrm>
            <a:off x="3505200" y="2284512"/>
            <a:ext cx="2328861" cy="307777"/>
          </a:xfrm>
          <a:prstGeom prst="rect">
            <a:avLst/>
          </a:prstGeom>
          <a:noFill/>
        </p:spPr>
        <p:txBody>
          <a:bodyPr wrap="square" rtlCol="0" anchor="ctr">
            <a:spAutoFit/>
          </a:bodyPr>
          <a:lstStyle>
            <a:defPPr>
              <a:defRPr lang="en-US"/>
            </a:defPPr>
            <a:lvl1pPr algn="l" rtl="0" fontAlgn="base">
              <a:spcBef>
                <a:spcPct val="0"/>
              </a:spcBef>
              <a:spcAft>
                <a:spcPct val="0"/>
              </a:spcAft>
              <a:defRPr kern="1200">
                <a:solidFill>
                  <a:schemeClr val="tx2"/>
                </a:solidFill>
                <a:latin typeface="Verdana" pitchFamily="34" charset="0"/>
                <a:ea typeface="+mn-ea"/>
                <a:cs typeface="Arial" pitchFamily="34" charset="0"/>
              </a:defRPr>
            </a:lvl1pPr>
            <a:lvl2pPr marL="457200" algn="l" rtl="0" fontAlgn="base">
              <a:spcBef>
                <a:spcPct val="0"/>
              </a:spcBef>
              <a:spcAft>
                <a:spcPct val="0"/>
              </a:spcAft>
              <a:defRPr kern="1200">
                <a:solidFill>
                  <a:schemeClr val="tx2"/>
                </a:solidFill>
                <a:latin typeface="Verdana" pitchFamily="34" charset="0"/>
                <a:ea typeface="+mn-ea"/>
                <a:cs typeface="Arial" pitchFamily="34" charset="0"/>
              </a:defRPr>
            </a:lvl2pPr>
            <a:lvl3pPr marL="914400" algn="l" rtl="0" fontAlgn="base">
              <a:spcBef>
                <a:spcPct val="0"/>
              </a:spcBef>
              <a:spcAft>
                <a:spcPct val="0"/>
              </a:spcAft>
              <a:defRPr kern="1200">
                <a:solidFill>
                  <a:schemeClr val="tx2"/>
                </a:solidFill>
                <a:latin typeface="Verdana" pitchFamily="34" charset="0"/>
                <a:ea typeface="+mn-ea"/>
                <a:cs typeface="Arial" pitchFamily="34" charset="0"/>
              </a:defRPr>
            </a:lvl3pPr>
            <a:lvl4pPr marL="1371600" algn="l" rtl="0" fontAlgn="base">
              <a:spcBef>
                <a:spcPct val="0"/>
              </a:spcBef>
              <a:spcAft>
                <a:spcPct val="0"/>
              </a:spcAft>
              <a:defRPr kern="1200">
                <a:solidFill>
                  <a:schemeClr val="tx2"/>
                </a:solidFill>
                <a:latin typeface="Verdana" pitchFamily="34" charset="0"/>
                <a:ea typeface="+mn-ea"/>
                <a:cs typeface="Arial" pitchFamily="34" charset="0"/>
              </a:defRPr>
            </a:lvl4pPr>
            <a:lvl5pPr marL="1828800" algn="l" rtl="0" fontAlgn="base">
              <a:spcBef>
                <a:spcPct val="0"/>
              </a:spcBef>
              <a:spcAft>
                <a:spcPct val="0"/>
              </a:spcAft>
              <a:defRPr kern="1200">
                <a:solidFill>
                  <a:schemeClr val="tx2"/>
                </a:solidFill>
                <a:latin typeface="Verdana" pitchFamily="34" charset="0"/>
                <a:ea typeface="+mn-ea"/>
                <a:cs typeface="Arial" pitchFamily="34" charset="0"/>
              </a:defRPr>
            </a:lvl5pPr>
            <a:lvl6pPr marL="2286000" algn="l" defTabSz="914400" rtl="0" eaLnBrk="1" latinLnBrk="0" hangingPunct="1">
              <a:defRPr kern="1200">
                <a:solidFill>
                  <a:schemeClr val="tx2"/>
                </a:solidFill>
                <a:latin typeface="Verdana" pitchFamily="34" charset="0"/>
                <a:ea typeface="+mn-ea"/>
                <a:cs typeface="Arial" pitchFamily="34" charset="0"/>
              </a:defRPr>
            </a:lvl6pPr>
            <a:lvl7pPr marL="2743200" algn="l" defTabSz="914400" rtl="0" eaLnBrk="1" latinLnBrk="0" hangingPunct="1">
              <a:defRPr kern="1200">
                <a:solidFill>
                  <a:schemeClr val="tx2"/>
                </a:solidFill>
                <a:latin typeface="Verdana" pitchFamily="34" charset="0"/>
                <a:ea typeface="+mn-ea"/>
                <a:cs typeface="Arial" pitchFamily="34" charset="0"/>
              </a:defRPr>
            </a:lvl7pPr>
            <a:lvl8pPr marL="3200400" algn="l" defTabSz="914400" rtl="0" eaLnBrk="1" latinLnBrk="0" hangingPunct="1">
              <a:defRPr kern="1200">
                <a:solidFill>
                  <a:schemeClr val="tx2"/>
                </a:solidFill>
                <a:latin typeface="Verdana" pitchFamily="34" charset="0"/>
                <a:ea typeface="+mn-ea"/>
                <a:cs typeface="Arial" pitchFamily="34" charset="0"/>
              </a:defRPr>
            </a:lvl8pPr>
            <a:lvl9pPr marL="3657600" algn="l" defTabSz="914400" rtl="0" eaLnBrk="1" latinLnBrk="0" hangingPunct="1">
              <a:defRPr kern="1200">
                <a:solidFill>
                  <a:schemeClr val="tx2"/>
                </a:solidFill>
                <a:latin typeface="Verdana" pitchFamily="34" charset="0"/>
                <a:ea typeface="+mn-ea"/>
                <a:cs typeface="Arial" pitchFamily="34" charset="0"/>
              </a:defRPr>
            </a:lvl9pPr>
          </a:lstStyle>
          <a:p>
            <a:r>
              <a:rPr lang="en-US" sz="1400" dirty="0">
                <a:solidFill>
                  <a:schemeClr val="bg1"/>
                </a:solidFill>
              </a:rPr>
              <a:t>Improved Patching</a:t>
            </a:r>
          </a:p>
        </p:txBody>
      </p:sp>
      <p:sp>
        <p:nvSpPr>
          <p:cNvPr id="30" name="TextBox 19"/>
          <p:cNvSpPr txBox="1"/>
          <p:nvPr/>
        </p:nvSpPr>
        <p:spPr>
          <a:xfrm>
            <a:off x="3505201" y="2847975"/>
            <a:ext cx="2393060" cy="1615827"/>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2"/>
                </a:solidFill>
                <a:latin typeface="Verdana" pitchFamily="34" charset="0"/>
                <a:ea typeface="+mn-ea"/>
                <a:cs typeface="Arial" pitchFamily="34" charset="0"/>
              </a:defRPr>
            </a:lvl1pPr>
            <a:lvl2pPr marL="457200" algn="l" rtl="0" fontAlgn="base">
              <a:spcBef>
                <a:spcPct val="0"/>
              </a:spcBef>
              <a:spcAft>
                <a:spcPct val="0"/>
              </a:spcAft>
              <a:defRPr kern="1200">
                <a:solidFill>
                  <a:schemeClr val="tx2"/>
                </a:solidFill>
                <a:latin typeface="Verdana" pitchFamily="34" charset="0"/>
                <a:ea typeface="+mn-ea"/>
                <a:cs typeface="Arial" pitchFamily="34" charset="0"/>
              </a:defRPr>
            </a:lvl2pPr>
            <a:lvl3pPr marL="914400" algn="l" rtl="0" fontAlgn="base">
              <a:spcBef>
                <a:spcPct val="0"/>
              </a:spcBef>
              <a:spcAft>
                <a:spcPct val="0"/>
              </a:spcAft>
              <a:defRPr kern="1200">
                <a:solidFill>
                  <a:schemeClr val="tx2"/>
                </a:solidFill>
                <a:latin typeface="Verdana" pitchFamily="34" charset="0"/>
                <a:ea typeface="+mn-ea"/>
                <a:cs typeface="Arial" pitchFamily="34" charset="0"/>
              </a:defRPr>
            </a:lvl3pPr>
            <a:lvl4pPr marL="1371600" algn="l" rtl="0" fontAlgn="base">
              <a:spcBef>
                <a:spcPct val="0"/>
              </a:spcBef>
              <a:spcAft>
                <a:spcPct val="0"/>
              </a:spcAft>
              <a:defRPr kern="1200">
                <a:solidFill>
                  <a:schemeClr val="tx2"/>
                </a:solidFill>
                <a:latin typeface="Verdana" pitchFamily="34" charset="0"/>
                <a:ea typeface="+mn-ea"/>
                <a:cs typeface="Arial" pitchFamily="34" charset="0"/>
              </a:defRPr>
            </a:lvl4pPr>
            <a:lvl5pPr marL="1828800" algn="l" rtl="0" fontAlgn="base">
              <a:spcBef>
                <a:spcPct val="0"/>
              </a:spcBef>
              <a:spcAft>
                <a:spcPct val="0"/>
              </a:spcAft>
              <a:defRPr kern="1200">
                <a:solidFill>
                  <a:schemeClr val="tx2"/>
                </a:solidFill>
                <a:latin typeface="Verdana" pitchFamily="34" charset="0"/>
                <a:ea typeface="+mn-ea"/>
                <a:cs typeface="Arial" pitchFamily="34" charset="0"/>
              </a:defRPr>
            </a:lvl5pPr>
            <a:lvl6pPr marL="2286000" algn="l" defTabSz="914400" rtl="0" eaLnBrk="1" latinLnBrk="0" hangingPunct="1">
              <a:defRPr kern="1200">
                <a:solidFill>
                  <a:schemeClr val="tx2"/>
                </a:solidFill>
                <a:latin typeface="Verdana" pitchFamily="34" charset="0"/>
                <a:ea typeface="+mn-ea"/>
                <a:cs typeface="Arial" pitchFamily="34" charset="0"/>
              </a:defRPr>
            </a:lvl6pPr>
            <a:lvl7pPr marL="2743200" algn="l" defTabSz="914400" rtl="0" eaLnBrk="1" latinLnBrk="0" hangingPunct="1">
              <a:defRPr kern="1200">
                <a:solidFill>
                  <a:schemeClr val="tx2"/>
                </a:solidFill>
                <a:latin typeface="Verdana" pitchFamily="34" charset="0"/>
                <a:ea typeface="+mn-ea"/>
                <a:cs typeface="Arial" pitchFamily="34" charset="0"/>
              </a:defRPr>
            </a:lvl7pPr>
            <a:lvl8pPr marL="3200400" algn="l" defTabSz="914400" rtl="0" eaLnBrk="1" latinLnBrk="0" hangingPunct="1">
              <a:defRPr kern="1200">
                <a:solidFill>
                  <a:schemeClr val="tx2"/>
                </a:solidFill>
                <a:latin typeface="Verdana" pitchFamily="34" charset="0"/>
                <a:ea typeface="+mn-ea"/>
                <a:cs typeface="Arial" pitchFamily="34" charset="0"/>
              </a:defRPr>
            </a:lvl8pPr>
            <a:lvl9pPr marL="3657600" algn="l" defTabSz="914400" rtl="0" eaLnBrk="1" latinLnBrk="0" hangingPunct="1">
              <a:defRPr kern="1200">
                <a:solidFill>
                  <a:schemeClr val="tx2"/>
                </a:solidFill>
                <a:latin typeface="Verdana" pitchFamily="34" charset="0"/>
                <a:ea typeface="+mn-ea"/>
                <a:cs typeface="Arial" pitchFamily="34" charset="0"/>
              </a:defRPr>
            </a:lvl9pPr>
          </a:lstStyle>
          <a:p>
            <a:pPr marL="171450" indent="-171450">
              <a:buFont typeface="Wingdings" pitchFamily="2" charset="2"/>
              <a:buChar char="§"/>
            </a:pPr>
            <a:r>
              <a:rPr lang="en-US" sz="1100" dirty="0">
                <a:solidFill>
                  <a:schemeClr val="tx1"/>
                </a:solidFill>
              </a:rPr>
              <a:t>Push patches to wired and wireless PCs at any time</a:t>
            </a:r>
            <a:br>
              <a:rPr lang="en-US" sz="1100" dirty="0">
                <a:solidFill>
                  <a:schemeClr val="tx1"/>
                </a:solidFill>
              </a:rPr>
            </a:br>
            <a:endParaRPr lang="en-US" sz="1100" dirty="0">
              <a:solidFill>
                <a:schemeClr val="tx1"/>
              </a:solidFill>
            </a:endParaRPr>
          </a:p>
          <a:p>
            <a:pPr marL="171450" indent="-171450">
              <a:buFont typeface="Wingdings" pitchFamily="2" charset="2"/>
              <a:buChar char="§"/>
            </a:pPr>
            <a:r>
              <a:rPr lang="en-US" sz="1100" dirty="0">
                <a:solidFill>
                  <a:schemeClr val="tx1"/>
                </a:solidFill>
              </a:rPr>
              <a:t>Increase patching speed </a:t>
            </a:r>
            <a:r>
              <a:rPr lang="en-US" sz="1100" dirty="0" smtClean="0">
                <a:solidFill>
                  <a:schemeClr val="tx1"/>
                </a:solidFill>
              </a:rPr>
              <a:t/>
            </a:r>
            <a:br>
              <a:rPr lang="en-US" sz="1100" dirty="0" smtClean="0">
                <a:solidFill>
                  <a:schemeClr val="tx1"/>
                </a:solidFill>
              </a:rPr>
            </a:br>
            <a:r>
              <a:rPr lang="en-US" sz="1100" dirty="0" smtClean="0">
                <a:solidFill>
                  <a:schemeClr val="tx1"/>
                </a:solidFill>
              </a:rPr>
              <a:t>and </a:t>
            </a:r>
            <a:r>
              <a:rPr lang="en-US" sz="1100" dirty="0">
                <a:solidFill>
                  <a:schemeClr val="tx1"/>
                </a:solidFill>
              </a:rPr>
              <a:t>frequency to help reduce costs</a:t>
            </a:r>
            <a:br>
              <a:rPr lang="en-US" sz="1100" dirty="0">
                <a:solidFill>
                  <a:schemeClr val="tx1"/>
                </a:solidFill>
              </a:rPr>
            </a:br>
            <a:endParaRPr lang="en-US" sz="1100" dirty="0">
              <a:solidFill>
                <a:schemeClr val="tx1"/>
              </a:solidFill>
            </a:endParaRPr>
          </a:p>
          <a:p>
            <a:pPr marL="171450" indent="-171450">
              <a:buFont typeface="Wingdings" pitchFamily="2" charset="2"/>
              <a:buChar char="§"/>
            </a:pPr>
            <a:r>
              <a:rPr lang="en-US" sz="1100" dirty="0">
                <a:solidFill>
                  <a:schemeClr val="tx1"/>
                </a:solidFill>
              </a:rPr>
              <a:t>Proactively manage </a:t>
            </a:r>
            <a:r>
              <a:rPr lang="en-US" sz="1100" dirty="0" smtClean="0">
                <a:solidFill>
                  <a:schemeClr val="tx1"/>
                </a:solidFill>
              </a:rPr>
              <a:t/>
            </a:r>
            <a:br>
              <a:rPr lang="en-US" sz="1100" dirty="0" smtClean="0">
                <a:solidFill>
                  <a:schemeClr val="tx1"/>
                </a:solidFill>
              </a:rPr>
            </a:br>
            <a:r>
              <a:rPr lang="en-US" sz="1100" dirty="0" smtClean="0">
                <a:solidFill>
                  <a:schemeClr val="tx1"/>
                </a:solidFill>
              </a:rPr>
              <a:t>security updates</a:t>
            </a:r>
            <a:endParaRPr lang="en-US" sz="1100" dirty="0">
              <a:solidFill>
                <a:schemeClr val="tx1"/>
              </a:solidFill>
            </a:endParaRPr>
          </a:p>
        </p:txBody>
      </p:sp>
      <p:cxnSp>
        <p:nvCxnSpPr>
          <p:cNvPr id="31" name="Straight Connector 30"/>
          <p:cNvCxnSpPr/>
          <p:nvPr/>
        </p:nvCxnSpPr>
        <p:spPr>
          <a:xfrm>
            <a:off x="6071616" y="2209800"/>
            <a:ext cx="0" cy="3457249"/>
          </a:xfrm>
          <a:prstGeom prst="line">
            <a:avLst/>
          </a:prstGeom>
          <a:ln w="12700">
            <a:solidFill>
              <a:srgbClr val="90949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744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erver Gold 20110314">
  <a:themeElements>
    <a:clrScheme name="Custom 43">
      <a:dk1>
        <a:srgbClr val="061922"/>
      </a:dk1>
      <a:lt1>
        <a:srgbClr val="FFFFFF"/>
      </a:lt1>
      <a:dk2>
        <a:srgbClr val="484A4C"/>
      </a:dk2>
      <a:lt2>
        <a:srgbClr val="B4BABD"/>
      </a:lt2>
      <a:accent1>
        <a:srgbClr val="0071C5"/>
      </a:accent1>
      <a:accent2>
        <a:srgbClr val="00AEEF"/>
      </a:accent2>
      <a:accent3>
        <a:srgbClr val="004280"/>
      </a:accent3>
      <a:accent4>
        <a:srgbClr val="FFDA00"/>
      </a:accent4>
      <a:accent5>
        <a:srgbClr val="A6CE39"/>
      </a:accent5>
      <a:accent6>
        <a:srgbClr val="FDB813"/>
      </a:accent6>
      <a:hlink>
        <a:srgbClr val="004280"/>
      </a:hlink>
      <a:folHlink>
        <a:srgbClr val="06192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38100" algn="ctr">
          <a:solidFill>
            <a:srgbClr val="111111"/>
          </a:solidFill>
          <a:miter lim="800000"/>
          <a:headEnd type="none" w="sm" len="sm"/>
          <a:tailEnd type="none" w="sm" len="sm"/>
        </a:ln>
      </a:spPr>
      <a:bodyPr lIns="91431" tIns="45716" rIns="91431" bIns="45716" anchor="ctr"/>
      <a:lstStyle>
        <a:defPPr marL="0" indent="0" algn="ctr" fontAlgn="auto">
          <a:lnSpc>
            <a:spcPct val="100000"/>
          </a:lnSpc>
          <a:spcBef>
            <a:spcPts val="0"/>
          </a:spcBef>
          <a:spcAft>
            <a:spcPts val="0"/>
          </a:spcAft>
          <a:buClrTx/>
          <a:defRPr sz="2000" kern="0" dirty="0" smtClean="0">
            <a:solidFill>
              <a:schemeClr val="bg1"/>
            </a:solidFill>
          </a:defRPr>
        </a:defPPr>
      </a:lstStyle>
    </a:spDef>
  </a:objectDefaults>
  <a:extraClrSchemeLst/>
</a:theme>
</file>

<file path=ppt/theme/theme2.xml><?xml version="1.0" encoding="utf-8"?>
<a:theme xmlns:a="http://schemas.openxmlformats.org/drawingml/2006/main" name="1_Server Gold 20110314">
  <a:themeElements>
    <a:clrScheme name="Custom 43">
      <a:dk1>
        <a:srgbClr val="061922"/>
      </a:dk1>
      <a:lt1>
        <a:srgbClr val="FFFFFF"/>
      </a:lt1>
      <a:dk2>
        <a:srgbClr val="484A4C"/>
      </a:dk2>
      <a:lt2>
        <a:srgbClr val="B4BABD"/>
      </a:lt2>
      <a:accent1>
        <a:srgbClr val="0071C5"/>
      </a:accent1>
      <a:accent2>
        <a:srgbClr val="00AEEF"/>
      </a:accent2>
      <a:accent3>
        <a:srgbClr val="004280"/>
      </a:accent3>
      <a:accent4>
        <a:srgbClr val="FFDA00"/>
      </a:accent4>
      <a:accent5>
        <a:srgbClr val="A6CE39"/>
      </a:accent5>
      <a:accent6>
        <a:srgbClr val="FDB813"/>
      </a:accent6>
      <a:hlink>
        <a:srgbClr val="004280"/>
      </a:hlink>
      <a:folHlink>
        <a:srgbClr val="06192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38100" algn="ctr">
          <a:solidFill>
            <a:srgbClr val="111111"/>
          </a:solidFill>
          <a:miter lim="800000"/>
          <a:headEnd type="none" w="sm" len="sm"/>
          <a:tailEnd type="none" w="sm" len="sm"/>
        </a:ln>
      </a:spPr>
      <a:bodyPr lIns="91431" tIns="45716" rIns="91431" bIns="45716" anchor="ctr"/>
      <a:lstStyle>
        <a:defPPr marL="0" indent="0" algn="ctr" fontAlgn="auto">
          <a:lnSpc>
            <a:spcPct val="100000"/>
          </a:lnSpc>
          <a:spcBef>
            <a:spcPts val="0"/>
          </a:spcBef>
          <a:spcAft>
            <a:spcPts val="0"/>
          </a:spcAft>
          <a:buClrTx/>
          <a:defRPr sz="2000" kern="0" dirty="0" smtClean="0">
            <a:solidFill>
              <a:schemeClr val="bg1"/>
            </a:solidFill>
          </a:defRPr>
        </a:defPPr>
      </a:lstStyle>
    </a:sp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LongProp xmlns="" name="Abstract"><![CDATA[THE INTEL XEON® PROCESSOR 5500 SERIES IS HERE!!!  Driving server refresh in a down economy and raising server CPU ASPs – that’s what the Xeon® 5500 is all about.  Staggering performance, energy efficient, and optimized for virtualization.  This deck shows enterprise IT decision makers why refreshing and standardizing on the Intel Xeon® 5500 based serves (launching in March 2009) offer them immediate value today, even in a down economy.  It enables fellow travelers and Intel field sales communicate the IT value proposition of using high performance, energy efficient, and intelligent Intel Xeon® 5500 based servers for infrastructure refresh and virtualization, supported by both business & technical proof points.  It also provides a comprehensive set of the latest performance data on the Intel Xeon® processor 5500 series platform, along with key transition and sell-up messages, for one of our biggest server platform launches ever.]]></LongProp>
</LongProperties>
</file>

<file path=customXml/item2.xml><?xml version="1.0" encoding="utf-8"?>
<p:properties xmlns:p="http://schemas.microsoft.com/office/2006/metadata/properties" xmlns:xsi="http://www.w3.org/2001/XMLSchema-instance">
  <documentManagement>
    <Abstract xmlns="1ba3b578-647c-497e-a6c7-47cbcee8228b">&lt;NDA CONTENT&gt;  This presentation is an NDA summary of the upcoming Xeon processor E5 (Sandy Bridge-EP) with an overview of the features and benefits of the next-generation Sandy Bridge-EP and EN platforms.  It is targeted for BDMs, ETSs, and OEM sales teams and is NOT meant to replace the current Xeon® EP GOLD presentation. </Abstract>
    <Languages xmlns="1ba3b578-647c-497e-a6c7-47cbcee8228b">
      <Value>2</Value>
    </Languages>
    <Codenames xmlns="1ba3b578-647c-497e-a6c7-47cbcee8228b">
      <Value>779</Value>
      <Value>778</Value>
    </Codenames>
    <Platforms xmlns="1ba3b578-647c-497e-a6c7-47cbcee8228b">
      <Value>78</Value>
    </Platforms>
    <Segments xmlns="1ba3b578-647c-497e-a6c7-47cbcee8228b">
      <Value>14</Value>
      <Value>15</Value>
      <Value>16</Value>
    </Segments>
    <ContentOwner xmlns="1ba3b578-647c-497e-a6c7-47cbcee8228b">
      <UserInfo>
        <DisplayName>Fox, Eric C</DisplayName>
        <AccountId>4028</AccountId>
        <AccountType/>
      </UserInfo>
    </ContentOwner>
    <ContentCategories xmlns="1ba3b578-647c-497e-a6c7-47cbcee8228b">
      <Value>46</Value>
    </ContentCategories>
    <TargetedView xmlns="1ba3b578-647c-497e-a6c7-47cbcee8228b">
      <Value>5</Value>
      <Value>3</Value>
      <Value>1</Value>
    </TargetedView>
    <Classification xmlns="1ba3b578-647c-497e-a6c7-47cbcee8228b">
      <Value>2</Value>
    </Classification>
    <EOLDate xmlns="1ba3b578-647c-497e-a6c7-47cbcee8228b">2012-03-11T07:00:00+00:00</EOLDate>
    <Downloads xmlns="9251e8ce-2662-45a2-a3e7-5f8d4c0280d5">302</Downloads>
    <Geography xmlns="1ba3b578-647c-497e-a6c7-47cbcee8228b">
      <Value>All Geographies</Value>
      <Value>APAC</Value>
      <Value>ASMO-LAR</Value>
      <Value>ASMO-NAR</Value>
      <Value>EMEA</Value>
      <Value>IJKK</Value>
      <Value>PRC</Value>
    </Geography>
    <Technologies xmlns="1ba3b578-647c-497e-a6c7-47cbcee8228b">
      <Value>9</Value>
      <Value>28</Value>
      <Value>53</Value>
      <Value>30</Value>
    </Technologies>
    <ProgramsAndInitiatives xmlns="1ba3b578-647c-497e-a6c7-47cbcee8228b">
      <Value>73</Value>
      <Value>71</Value>
      <Value>50</Value>
    </ProgramsAndInitiatives>
    <Audiences xmlns="1ba3b578-647c-497e-a6c7-47cbcee8228b">
      <Value>6</Value>
      <Value>8</Value>
      <Value>22</Value>
      <Value>14</Value>
      <Value>16</Value>
      <Value>1</Value>
    </Audiences>
  </documentManagement>
</p:properties>
</file>

<file path=customXml/item3.xml><?xml version="1.0" encoding="utf-8"?>
<ct:contentTypeSchema xmlns:ct="http://schemas.microsoft.com/office/2006/metadata/contentType" xmlns:ma="http://schemas.microsoft.com/office/2006/metadata/properties/metaAttributes" ct:_="" ma:_="" ma:contentTypeName="General Content" ma:contentTypeID="0x0101007CE7E4AEE4754F8E8495FB8033F8549200221AE5A75260304092EF8B1B1CF87782" ma:contentTypeVersion="9" ma:contentTypeDescription="A general content item." ma:contentTypeScope="" ma:versionID="1f4c6d798ada0c9195b93df5bedb4d1f">
  <xsd:schema xmlns:xsd="http://www.w3.org/2001/XMLSchema" xmlns:p="http://schemas.microsoft.com/office/2006/metadata/properties" xmlns:ns1="http://schemas.microsoft.com/sharepoint/v3" xmlns:ns2="1ba3b578-647c-497e-a6c7-47cbcee8228b" xmlns:ns3="9251e8ce-2662-45a2-a3e7-5f8d4c0280d5" targetNamespace="http://schemas.microsoft.com/office/2006/metadata/properties" ma:root="true" ma:fieldsID="737a12a1c507d5bcf613bc7424e7e273" ns1:_="" ns2:_="" ns3:_="">
    <xsd:import namespace="http://schemas.microsoft.com/sharepoint/v3"/>
    <xsd:import namespace="1ba3b578-647c-497e-a6c7-47cbcee8228b"/>
    <xsd:import namespace="9251e8ce-2662-45a2-a3e7-5f8d4c0280d5"/>
    <xsd:element name="properties">
      <xsd:complexType>
        <xsd:sequence>
          <xsd:element name="documentManagement">
            <xsd:complexType>
              <xsd:all>
                <xsd:element ref="ns2:ContentCategories" minOccurs="0"/>
                <xsd:element ref="ns2:Classification" minOccurs="0"/>
                <xsd:element ref="ns2:Abstract"/>
                <xsd:element ref="ns2:EOLDate"/>
                <xsd:element ref="ns2:Languages" minOccurs="0"/>
                <xsd:element ref="ns2:TargetedView" minOccurs="0"/>
                <xsd:element ref="ns2:Geography" minOccurs="0"/>
                <xsd:element ref="ns2:Audiences" minOccurs="0"/>
                <xsd:element ref="ns2:Codenames" minOccurs="0"/>
                <xsd:element ref="ns2:Platforms" minOccurs="0"/>
                <xsd:element ref="ns2:ProgramsAndInitiatives" minOccurs="0"/>
                <xsd:element ref="ns2:Segments" minOccurs="0"/>
                <xsd:element ref="ns2:Technologies" minOccurs="0"/>
                <xsd:element ref="ns2:ContentOwner"/>
                <xsd:element ref="ns1:AllDocuments"/>
                <xsd:element ref="ns3:Downloads"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AllDocuments" ma:index="22" ma:displayName="All Documents" ma:default="1" ma:internalName="AllDocuments" ma:readOnly="true">
      <xsd:simpleType>
        <xsd:restriction base="dms:Text"/>
      </xsd:simpleType>
    </xsd:element>
  </xsd:schema>
  <xsd:schema xmlns:xsd="http://www.w3.org/2001/XMLSchema" xmlns:dms="http://schemas.microsoft.com/office/2006/documentManagement/types" targetNamespace="1ba3b578-647c-497e-a6c7-47cbcee8228b" elementFormDefault="qualified">
    <xsd:import namespace="http://schemas.microsoft.com/office/2006/documentManagement/types"/>
    <xsd:element name="ContentCategories" ma:index="2" nillable="true" ma:displayName="Document Type" ma:list="{98f33d5e-53f4-4195-97a9-6a77b78fe3ec}" ma:internalName="ContentCategories" ma:showField="Title" ma:requiredMultiChoice="true">
      <xsd:complexType>
        <xsd:complexContent>
          <xsd:extension base="dms:MultiChoiceLookup">
            <xsd:sequence>
              <xsd:element name="Value" type="dms:Lookup" maxOccurs="unbounded" minOccurs="0" nillable="true"/>
            </xsd:sequence>
          </xsd:extension>
        </xsd:complexContent>
      </xsd:complexType>
    </xsd:element>
    <xsd:element name="Classification" ma:index="3" nillable="true" ma:displayName="Classification" ma:list="{7b995d0d-d806-40bd-9555-66d41c3cb553}" ma:internalName="Classification" ma:showField="Title" ma:requiredMultiChoice="true">
      <xsd:complexType>
        <xsd:complexContent>
          <xsd:extension base="dms:MultiChoiceLookup">
            <xsd:sequence>
              <xsd:element name="Value" type="dms:Lookup" maxOccurs="unbounded" minOccurs="0" nillable="true"/>
            </xsd:sequence>
          </xsd:extension>
        </xsd:complexContent>
      </xsd:complexType>
    </xsd:element>
    <xsd:element name="Abstract" ma:index="4" ma:displayName="Abstract" ma:internalName="Abstract">
      <xsd:simpleType>
        <xsd:restriction base="dms:Note"/>
      </xsd:simpleType>
    </xsd:element>
    <xsd:element name="EOLDate" ma:index="5" ma:displayName="EOL Date" ma:format="DateOnly" ma:internalName="EOLDate">
      <xsd:simpleType>
        <xsd:restriction base="dms:DateTime"/>
      </xsd:simpleType>
    </xsd:element>
    <xsd:element name="Languages" ma:index="6" nillable="true" ma:displayName="Languages" ma:list="{ad71293b-2881-4435-815a-6104bbe5385a}" ma:internalName="Languages" ma:showField="Title" ma:requiredMultiChoice="true">
      <xsd:complexType>
        <xsd:complexContent>
          <xsd:extension base="dms:MultiChoiceLookup">
            <xsd:sequence>
              <xsd:element name="Value" type="dms:Lookup" maxOccurs="unbounded" minOccurs="0" nillable="true"/>
            </xsd:sequence>
          </xsd:extension>
        </xsd:complexContent>
      </xsd:complexType>
    </xsd:element>
    <xsd:element name="TargetedView" ma:index="7" nillable="true" ma:displayName="Targeted View" ma:list="{d77459d8-0d3e-4a5a-b96c-95bed2a43929}" ma:internalName="TargetedView" ma:showField="Title" ma:requiredMultiChoice="true">
      <xsd:complexType>
        <xsd:complexContent>
          <xsd:extension base="dms:MultiChoiceLookup">
            <xsd:sequence>
              <xsd:element name="Value" type="dms:Lookup" maxOccurs="unbounded" minOccurs="0" nillable="true"/>
            </xsd:sequence>
          </xsd:extension>
        </xsd:complexContent>
      </xsd:complexType>
    </xsd:element>
    <xsd:element name="Geography" ma:index="8" nillable="true" ma:displayName="Geography" ma:internalName="Geography" ma:requiredMultiChoice="true">
      <xsd:complexType>
        <xsd:complexContent>
          <xsd:extension base="dms:MultiChoice">
            <xsd:sequence>
              <xsd:element name="Value" maxOccurs="unbounded" minOccurs="0" nillable="true">
                <xsd:simpleType>
                  <xsd:restriction base="dms:Choice">
                    <xsd:enumeration value="All Geographies"/>
                    <xsd:enumeration value="APAC"/>
                    <xsd:enumeration value="ASMO-LAR"/>
                    <xsd:enumeration value="ASMO-NAR"/>
                    <xsd:enumeration value="EMEA"/>
                    <xsd:enumeration value="IJKK"/>
                    <xsd:enumeration value="PRC"/>
                  </xsd:restriction>
                </xsd:simpleType>
              </xsd:element>
            </xsd:sequence>
          </xsd:extension>
        </xsd:complexContent>
      </xsd:complexType>
    </xsd:element>
    <xsd:element name="Audiences" ma:index="9" nillable="true" ma:displayName="Audiences" ma:list="{db10efb6-9e91-40ba-a498-37365b4cc101}" ma:internalName="Audiences" ma:showField="Title">
      <xsd:complexType>
        <xsd:complexContent>
          <xsd:extension base="dms:MultiChoiceLookup">
            <xsd:sequence>
              <xsd:element name="Value" type="dms:Lookup" maxOccurs="unbounded" minOccurs="0" nillable="true"/>
            </xsd:sequence>
          </xsd:extension>
        </xsd:complexContent>
      </xsd:complexType>
    </xsd:element>
    <xsd:element name="Codenames" ma:index="10" nillable="true" ma:displayName="Codenames" ma:list="{255521f3-a095-428b-ac7e-15c082bdd271}" ma:internalName="Codenames" ma:showField="Title">
      <xsd:complexType>
        <xsd:complexContent>
          <xsd:extension base="dms:MultiChoiceLookup">
            <xsd:sequence>
              <xsd:element name="Value" type="dms:Lookup" maxOccurs="unbounded" minOccurs="0" nillable="true"/>
            </xsd:sequence>
          </xsd:extension>
        </xsd:complexContent>
      </xsd:complexType>
    </xsd:element>
    <xsd:element name="Platforms" ma:index="11" nillable="true" ma:displayName="Platforms" ma:list="{1a12e7dc-7750-42b8-aafd-a558fe17a451}" ma:internalName="Platforms" ma:showField="Title">
      <xsd:complexType>
        <xsd:complexContent>
          <xsd:extension base="dms:MultiChoiceLookup">
            <xsd:sequence>
              <xsd:element name="Value" type="dms:Lookup" maxOccurs="unbounded" minOccurs="0" nillable="true"/>
            </xsd:sequence>
          </xsd:extension>
        </xsd:complexContent>
      </xsd:complexType>
    </xsd:element>
    <xsd:element name="ProgramsAndInitiatives" ma:index="12" nillable="true" ma:displayName="Programs and Initiatives" ma:list="{3abeacab-d64d-45ae-ac32-82ba465f2bd0}" ma:internalName="ProgramsAndInitiatives" ma:showField="Title">
      <xsd:complexType>
        <xsd:complexContent>
          <xsd:extension base="dms:MultiChoiceLookup">
            <xsd:sequence>
              <xsd:element name="Value" type="dms:Lookup" maxOccurs="unbounded" minOccurs="0" nillable="true"/>
            </xsd:sequence>
          </xsd:extension>
        </xsd:complexContent>
      </xsd:complexType>
    </xsd:element>
    <xsd:element name="Segments" ma:index="13" nillable="true" ma:displayName="Segments" ma:list="{40900142-fc39-45e9-ae58-1a70a615b56b}" ma:internalName="Segments" ma:showField="Title">
      <xsd:complexType>
        <xsd:complexContent>
          <xsd:extension base="dms:MultiChoiceLookup">
            <xsd:sequence>
              <xsd:element name="Value" type="dms:Lookup" maxOccurs="unbounded" minOccurs="0" nillable="true"/>
            </xsd:sequence>
          </xsd:extension>
        </xsd:complexContent>
      </xsd:complexType>
    </xsd:element>
    <xsd:element name="Technologies" ma:index="14" nillable="true" ma:displayName="Technologies" ma:list="{a1214e0d-a3ef-41a1-8725-99d7149bd27d}" ma:internalName="Technologies" ma:showField="Title">
      <xsd:complexType>
        <xsd:complexContent>
          <xsd:extension base="dms:MultiChoiceLookup">
            <xsd:sequence>
              <xsd:element name="Value" type="dms:Lookup" maxOccurs="unbounded" minOccurs="0" nillable="true"/>
            </xsd:sequence>
          </xsd:extension>
        </xsd:complexContent>
      </xsd:complexType>
    </xsd:element>
    <xsd:element name="ContentOwner" ma:index="15" ma:displayName="Content Owner" ma:list="UserInfo" ma:internalName="ContentOwner"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xsd="http://www.w3.org/2001/XMLSchema" xmlns:dms="http://schemas.microsoft.com/office/2006/documentManagement/types" targetNamespace="9251e8ce-2662-45a2-a3e7-5f8d4c0280d5" elementFormDefault="qualified">
    <xsd:import namespace="http://schemas.microsoft.com/office/2006/documentManagement/types"/>
    <xsd:element name="Downloads" ma:index="23" nillable="true" ma:displayName="Downloads" ma:default="0" ma:internalName="Downloads">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1F8548-0529-49D4-8E1B-43E8FD371F27}">
  <ds:schemaRefs>
    <ds:schemaRef ds:uri="http://schemas.microsoft.com/office/2006/metadata/longProperties"/>
    <ds:schemaRef ds:uri=""/>
  </ds:schemaRefs>
</ds:datastoreItem>
</file>

<file path=customXml/itemProps2.xml><?xml version="1.0" encoding="utf-8"?>
<ds:datastoreItem xmlns:ds="http://schemas.openxmlformats.org/officeDocument/2006/customXml" ds:itemID="{D8948083-9B54-43A4-B5DD-851CC068FF90}">
  <ds:schemaRefs>
    <ds:schemaRef ds:uri="http://schemas.microsoft.com/office/2006/metadata/properties"/>
    <ds:schemaRef ds:uri="1ba3b578-647c-497e-a6c7-47cbcee8228b"/>
    <ds:schemaRef ds:uri="9251e8ce-2662-45a2-a3e7-5f8d4c0280d5"/>
  </ds:schemaRefs>
</ds:datastoreItem>
</file>

<file path=customXml/itemProps3.xml><?xml version="1.0" encoding="utf-8"?>
<ds:datastoreItem xmlns:ds="http://schemas.openxmlformats.org/officeDocument/2006/customXml" ds:itemID="{FDE11C83-ED66-468A-8545-1A4579D42F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ba3b578-647c-497e-a6c7-47cbcee8228b"/>
    <ds:schemaRef ds:uri="9251e8ce-2662-45a2-a3e7-5f8d4c0280d5"/>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4.xml><?xml version="1.0" encoding="utf-8"?>
<ds:datastoreItem xmlns:ds="http://schemas.openxmlformats.org/officeDocument/2006/customXml" ds:itemID="{A75CC67C-502F-4EE4-93F6-9256D1CBF1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78789</TotalTime>
  <Words>2592</Words>
  <Application>Microsoft Office PowerPoint</Application>
  <PresentationFormat>On-screen Show (4:3)</PresentationFormat>
  <Paragraphs>201</Paragraphs>
  <Slides>14</Slides>
  <Notes>14</Notes>
  <HiddenSlides>1</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Server Gold 20110314</vt:lpstr>
      <vt:lpstr>1_Server Gold 20110314</vt:lpstr>
      <vt:lpstr>3rd Generation Intel®  Core™ vPro™ Processor The Business Case  </vt:lpstr>
      <vt:lpstr>Presentation Notes</vt:lpstr>
      <vt:lpstr>New IT Security Landscape</vt:lpstr>
      <vt:lpstr>Built for Business. Engineered for Security.  3rd Generation Intel® Core™  vPro™ Processor  </vt:lpstr>
      <vt:lpstr>Addressing Top IT Security Needs</vt:lpstr>
      <vt:lpstr>Evolving Compute Models Intel® vPro™ Technology  for the Future</vt:lpstr>
      <vt:lpstr>Energy-Efficient Performance</vt:lpstr>
      <vt:lpstr>Innovative Designs, Full Security Users Get the Devices They Want with  No Compromise to Corporate Security</vt:lpstr>
      <vt:lpstr>Strong Return on Investment  Improve IT Efficiency, Boost Security,  and Reduce Energy Consumption </vt:lpstr>
      <vt:lpstr>Business Value of Upgrading</vt:lpstr>
      <vt:lpstr>PowerPoint Presentation</vt:lpstr>
      <vt:lpstr>Legal Disclaimers</vt:lpstr>
      <vt:lpstr>Legal Disclaimers (continued)</vt:lpstr>
      <vt:lpstr>PowerPoint Presentation</vt:lpstr>
    </vt:vector>
  </TitlesOfParts>
  <Company>Silverstein Thomas Rice &amp; Associates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Sandy Bridge NDA GOLD pre-sales presentation rev 2.0</dc:title>
  <dc:creator>Amber P</dc:creator>
  <cp:lastModifiedBy>ITGroup</cp:lastModifiedBy>
  <cp:revision>2396</cp:revision>
  <cp:lastPrinted>2012-03-19T20:03:02Z</cp:lastPrinted>
  <dcterms:created xsi:type="dcterms:W3CDTF">2008-09-23T22:36:48Z</dcterms:created>
  <dcterms:modified xsi:type="dcterms:W3CDTF">2012-04-04T23:26:19Z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0x0101007CE7E4AEE4754F8E8495FB8033F8549200221AE5A75260304092EF8B1B1CF87782</vt:lpwstr>
  </property>
  <property fmtid="{D5CDD505-2E9C-101B-9397-08002B2CF9AE}" pid="3" name="Order">
    <vt:r8>447500</vt:r8>
  </property>
</Properties>
</file>